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5" r:id="rId12"/>
    <p:sldId id="266" r:id="rId13"/>
  </p:sldIdLst>
  <p:sldSz cx="12192000" cy="6858000"/>
  <p:notesSz cx="6858000" cy="9144000"/>
  <p:embeddedFontLst>
    <p:embeddedFont>
      <p:font typeface="Roboto" charset="0"/>
      <p:regular r:id="rId15"/>
      <p:bold r:id="rId16"/>
      <p:italic r:id="rId17"/>
      <p:boldItalic r:id="rId18"/>
    </p:embeddedFont>
    <p:embeddedFont>
      <p:font typeface="Constantia" pitchFamily="18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666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C1320-A983-437A-BAEF-63811A059EA0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CB8661-8B43-4B61-BAF9-C36438A77119}">
      <dgm:prSet custT="1"/>
      <dgm:spPr/>
      <dgm:t>
        <a:bodyPr/>
        <a:lstStyle/>
        <a:p>
          <a:pPr rtl="0"/>
          <a:r>
            <a:rPr lang="ru-RU" sz="1800" b="0" i="0" dirty="0" smtClean="0"/>
            <a:t>Выбор файла, выбор контекста </a:t>
          </a:r>
          <a:r>
            <a:rPr lang="en-US" sz="1800" b="0" i="0" dirty="0" err="1" smtClean="0"/>
            <a:t>dialplan</a:t>
          </a:r>
          <a:r>
            <a:rPr lang="ru-RU" sz="1800" b="0" i="0" dirty="0" smtClean="0"/>
            <a:t> (тип клиента, дата начала </a:t>
          </a:r>
          <a:r>
            <a:rPr lang="ru-RU" sz="1800" b="0" i="0" dirty="0" err="1" smtClean="0"/>
            <a:t>обзвона</a:t>
          </a:r>
          <a:r>
            <a:rPr lang="ru-RU" sz="1800" b="0" i="0" dirty="0" smtClean="0"/>
            <a:t>) и кнопка «Начать».</a:t>
          </a:r>
          <a:endParaRPr lang="ru-RU" sz="1800" dirty="0"/>
        </a:p>
      </dgm:t>
    </dgm:pt>
    <dgm:pt modelId="{468457F2-41C2-4243-B24D-AAF8F48336B6}" type="parTrans" cxnId="{CD7C709D-F166-46EF-92C8-D3B04C80495A}">
      <dgm:prSet/>
      <dgm:spPr/>
      <dgm:t>
        <a:bodyPr/>
        <a:lstStyle/>
        <a:p>
          <a:endParaRPr lang="ru-RU"/>
        </a:p>
      </dgm:t>
    </dgm:pt>
    <dgm:pt modelId="{C1E7C256-5743-4E9F-B8E3-97D3403D198C}" type="sibTrans" cxnId="{CD7C709D-F166-46EF-92C8-D3B04C80495A}">
      <dgm:prSet/>
      <dgm:spPr/>
      <dgm:t>
        <a:bodyPr/>
        <a:lstStyle/>
        <a:p>
          <a:endParaRPr lang="ru-RU"/>
        </a:p>
      </dgm:t>
    </dgm:pt>
    <dgm:pt modelId="{B65D3A3F-F5D1-418C-B79B-830F65CB2774}">
      <dgm:prSet custT="1"/>
      <dgm:spPr/>
      <dgm:t>
        <a:bodyPr/>
        <a:lstStyle/>
        <a:p>
          <a:pPr rtl="0"/>
          <a:r>
            <a:rPr lang="ru-RU" sz="1800" b="0" i="0" dirty="0" smtClean="0"/>
            <a:t>Файл выбирается по маске </a:t>
          </a:r>
          <a:r>
            <a:rPr lang="en-US" sz="1800" b="0" i="0" dirty="0" err="1" smtClean="0"/>
            <a:t>csv</a:t>
          </a:r>
          <a:r>
            <a:rPr lang="ru-RU" sz="1800" b="0" i="0" dirty="0" smtClean="0"/>
            <a:t> из диалогового окна. Состоит из трёх колонок (номер лицевого счёта, номер телефона и сумма задолженности).</a:t>
          </a:r>
          <a:endParaRPr lang="ru-RU" sz="1800" dirty="0"/>
        </a:p>
      </dgm:t>
    </dgm:pt>
    <dgm:pt modelId="{4FE10D24-83D5-4AE3-A729-1B3FDDB32ABD}" type="parTrans" cxnId="{570DA212-4F33-4337-A022-6931F8521F82}">
      <dgm:prSet/>
      <dgm:spPr/>
      <dgm:t>
        <a:bodyPr/>
        <a:lstStyle/>
        <a:p>
          <a:endParaRPr lang="ru-RU"/>
        </a:p>
      </dgm:t>
    </dgm:pt>
    <dgm:pt modelId="{354DE4A0-B132-44AA-AB43-2914CFFF99F9}" type="sibTrans" cxnId="{570DA212-4F33-4337-A022-6931F8521F82}">
      <dgm:prSet/>
      <dgm:spPr/>
      <dgm:t>
        <a:bodyPr/>
        <a:lstStyle/>
        <a:p>
          <a:endParaRPr lang="ru-RU"/>
        </a:p>
      </dgm:t>
    </dgm:pt>
    <dgm:pt modelId="{230A4E93-33CD-4933-97E5-046EC8090E73}">
      <dgm:prSet custT="1"/>
      <dgm:spPr/>
      <dgm:t>
        <a:bodyPr/>
        <a:lstStyle/>
        <a:p>
          <a:pPr rtl="0"/>
          <a:r>
            <a:rPr lang="ru-RU" sz="2400" b="1" i="0" dirty="0" smtClean="0"/>
            <a:t>Вкладка «</a:t>
          </a:r>
          <a:r>
            <a:rPr lang="en-US" sz="2400" b="1" i="0" dirty="0" smtClean="0"/>
            <a:t>Dial</a:t>
          </a:r>
          <a:r>
            <a:rPr lang="ru-RU" sz="2400" b="1" i="0" dirty="0" smtClean="0"/>
            <a:t>»:  </a:t>
          </a:r>
          <a:endParaRPr lang="ru-RU" sz="2400" b="1" dirty="0"/>
        </a:p>
      </dgm:t>
    </dgm:pt>
    <dgm:pt modelId="{566DDD32-2458-4A73-B113-24B567A3A79A}" type="parTrans" cxnId="{E97515F5-CBB0-45C1-9910-2288CC279912}">
      <dgm:prSet/>
      <dgm:spPr/>
      <dgm:t>
        <a:bodyPr/>
        <a:lstStyle/>
        <a:p>
          <a:endParaRPr lang="ru-RU"/>
        </a:p>
      </dgm:t>
    </dgm:pt>
    <dgm:pt modelId="{7FB9A1CB-E930-4D23-8E61-FF3100FC5411}" type="sibTrans" cxnId="{E97515F5-CBB0-45C1-9910-2288CC279912}">
      <dgm:prSet/>
      <dgm:spPr/>
      <dgm:t>
        <a:bodyPr/>
        <a:lstStyle/>
        <a:p>
          <a:endParaRPr lang="ru-RU"/>
        </a:p>
      </dgm:t>
    </dgm:pt>
    <dgm:pt modelId="{D9D42FF5-666D-4570-A557-A3CF24276B1C}">
      <dgm:prSet custT="1"/>
      <dgm:spPr/>
      <dgm:t>
        <a:bodyPr/>
        <a:lstStyle/>
        <a:p>
          <a:pPr rtl="0"/>
          <a:r>
            <a:rPr lang="ru-RU" sz="1600" b="0" i="0" baseline="0" dirty="0" smtClean="0"/>
            <a:t>Отображается статистическая информация о количестве звонков, попытках и повторах.</a:t>
          </a:r>
          <a:endParaRPr lang="en-US" sz="1600" b="0" i="0" baseline="0" dirty="0"/>
        </a:p>
      </dgm:t>
    </dgm:pt>
    <dgm:pt modelId="{39AA2DCB-5861-4E75-92AD-8DE176AEEB0A}" type="sibTrans" cxnId="{C2599218-59EC-4839-ABB2-1BDB44F9CD41}">
      <dgm:prSet/>
      <dgm:spPr/>
      <dgm:t>
        <a:bodyPr/>
        <a:lstStyle/>
        <a:p>
          <a:endParaRPr lang="ru-RU"/>
        </a:p>
      </dgm:t>
    </dgm:pt>
    <dgm:pt modelId="{32217C52-1656-43F0-8879-3285819D6123}" type="parTrans" cxnId="{C2599218-59EC-4839-ABB2-1BDB44F9CD41}">
      <dgm:prSet/>
      <dgm:spPr/>
      <dgm:t>
        <a:bodyPr/>
        <a:lstStyle/>
        <a:p>
          <a:endParaRPr lang="ru-RU"/>
        </a:p>
      </dgm:t>
    </dgm:pt>
    <dgm:pt modelId="{28A3BBE6-F4F2-4DBC-893A-B0D3AA1217B0}" type="pres">
      <dgm:prSet presAssocID="{362C1320-A983-437A-BAEF-63811A059EA0}" presName="linear" presStyleCnt="0">
        <dgm:presLayoutVars>
          <dgm:animLvl val="lvl"/>
          <dgm:resizeHandles val="exact"/>
        </dgm:presLayoutVars>
      </dgm:prSet>
      <dgm:spPr/>
    </dgm:pt>
    <dgm:pt modelId="{E39AA759-BA6F-49F7-B3B7-D8BB47FCF067}" type="pres">
      <dgm:prSet presAssocID="{230A4E93-33CD-4933-97E5-046EC8090E73}" presName="parentText" presStyleLbl="node1" presStyleIdx="0" presStyleCnt="4" custScaleY="67953" custLinFactY="-2030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1A0DC-2C04-40E0-84E7-F84297D87FA6}" type="pres">
      <dgm:prSet presAssocID="{7FB9A1CB-E930-4D23-8E61-FF3100FC5411}" presName="spacer" presStyleCnt="0"/>
      <dgm:spPr/>
    </dgm:pt>
    <dgm:pt modelId="{7DAB0B15-7F1E-4A58-93FC-48C749E73ADF}" type="pres">
      <dgm:prSet presAssocID="{E5CB8661-8B43-4B61-BAF9-C36438A77119}" presName="parentText" presStyleLbl="node1" presStyleIdx="1" presStyleCnt="4" custScaleX="91079" custScaleY="97607" custLinFactNeighborX="3873" custLinFactNeighborY="-7151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61E387-D55B-47E9-8B58-ED0199EEEB39}" type="pres">
      <dgm:prSet presAssocID="{C1E7C256-5743-4E9F-B8E3-97D3403D198C}" presName="spacer" presStyleCnt="0"/>
      <dgm:spPr/>
    </dgm:pt>
    <dgm:pt modelId="{D95D0DFE-14E8-4F25-9F73-B3303DF2F7B6}" type="pres">
      <dgm:prSet presAssocID="{B65D3A3F-F5D1-418C-B79B-830F65CB2774}" presName="parentText" presStyleLbl="node1" presStyleIdx="2" presStyleCnt="4" custScaleX="91339" custScaleY="91281" custLinFactY="-2931" custLinFactNeighborX="4003" custLinFactNeighborY="-100000">
        <dgm:presLayoutVars>
          <dgm:chMax val="0"/>
          <dgm:bulletEnabled val="1"/>
        </dgm:presLayoutVars>
      </dgm:prSet>
      <dgm:spPr/>
    </dgm:pt>
    <dgm:pt modelId="{B7AAC9F0-AA87-47BD-A0C3-59AE3CBC75BF}" type="pres">
      <dgm:prSet presAssocID="{354DE4A0-B132-44AA-AB43-2914CFFF99F9}" presName="spacer" presStyleCnt="0"/>
      <dgm:spPr/>
    </dgm:pt>
    <dgm:pt modelId="{CB407B33-D887-4FB8-AFC3-04B91B45DE25}" type="pres">
      <dgm:prSet presAssocID="{D9D42FF5-666D-4570-A557-A3CF24276B1C}" presName="parentText" presStyleLbl="node1" presStyleIdx="3" presStyleCnt="4" custScaleX="90740" custLinFactY="-9790" custLinFactNeighborX="370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70DA212-4F33-4337-A022-6931F8521F82}" srcId="{362C1320-A983-437A-BAEF-63811A059EA0}" destId="{B65D3A3F-F5D1-418C-B79B-830F65CB2774}" srcOrd="2" destOrd="0" parTransId="{4FE10D24-83D5-4AE3-A729-1B3FDDB32ABD}" sibTransId="{354DE4A0-B132-44AA-AB43-2914CFFF99F9}"/>
    <dgm:cxn modelId="{E97515F5-CBB0-45C1-9910-2288CC279912}" srcId="{362C1320-A983-437A-BAEF-63811A059EA0}" destId="{230A4E93-33CD-4933-97E5-046EC8090E73}" srcOrd="0" destOrd="0" parTransId="{566DDD32-2458-4A73-B113-24B567A3A79A}" sibTransId="{7FB9A1CB-E930-4D23-8E61-FF3100FC5411}"/>
    <dgm:cxn modelId="{8982672F-8B2A-47E0-8B89-95A37CF2AF1D}" type="presOf" srcId="{362C1320-A983-437A-BAEF-63811A059EA0}" destId="{28A3BBE6-F4F2-4DBC-893A-B0D3AA1217B0}" srcOrd="0" destOrd="0" presId="urn:microsoft.com/office/officeart/2005/8/layout/vList2"/>
    <dgm:cxn modelId="{40E04CB8-0AA0-45A9-8C26-0D7037AC6919}" type="presOf" srcId="{B65D3A3F-F5D1-418C-B79B-830F65CB2774}" destId="{D95D0DFE-14E8-4F25-9F73-B3303DF2F7B6}" srcOrd="0" destOrd="0" presId="urn:microsoft.com/office/officeart/2005/8/layout/vList2"/>
    <dgm:cxn modelId="{CD7C709D-F166-46EF-92C8-D3B04C80495A}" srcId="{362C1320-A983-437A-BAEF-63811A059EA0}" destId="{E5CB8661-8B43-4B61-BAF9-C36438A77119}" srcOrd="1" destOrd="0" parTransId="{468457F2-41C2-4243-B24D-AAF8F48336B6}" sibTransId="{C1E7C256-5743-4E9F-B8E3-97D3403D198C}"/>
    <dgm:cxn modelId="{EF0ED2D8-9A6A-4818-95E6-586EB2B37D43}" type="presOf" srcId="{E5CB8661-8B43-4B61-BAF9-C36438A77119}" destId="{7DAB0B15-7F1E-4A58-93FC-48C749E73ADF}" srcOrd="0" destOrd="0" presId="urn:microsoft.com/office/officeart/2005/8/layout/vList2"/>
    <dgm:cxn modelId="{FF728B36-7D10-47E3-A852-5818A4C02C29}" type="presOf" srcId="{D9D42FF5-666D-4570-A557-A3CF24276B1C}" destId="{CB407B33-D887-4FB8-AFC3-04B91B45DE25}" srcOrd="0" destOrd="0" presId="urn:microsoft.com/office/officeart/2005/8/layout/vList2"/>
    <dgm:cxn modelId="{C2599218-59EC-4839-ABB2-1BDB44F9CD41}" srcId="{362C1320-A983-437A-BAEF-63811A059EA0}" destId="{D9D42FF5-666D-4570-A557-A3CF24276B1C}" srcOrd="3" destOrd="0" parTransId="{32217C52-1656-43F0-8879-3285819D6123}" sibTransId="{39AA2DCB-5861-4E75-92AD-8DE176AEEB0A}"/>
    <dgm:cxn modelId="{EDBC9915-15E6-4CFB-9F80-71DE7B71F14D}" type="presOf" srcId="{230A4E93-33CD-4933-97E5-046EC8090E73}" destId="{E39AA759-BA6F-49F7-B3B7-D8BB47FCF067}" srcOrd="0" destOrd="0" presId="urn:microsoft.com/office/officeart/2005/8/layout/vList2"/>
    <dgm:cxn modelId="{4C5BDB5D-775F-4E78-8300-8D6E977B19F2}" type="presParOf" srcId="{28A3BBE6-F4F2-4DBC-893A-B0D3AA1217B0}" destId="{E39AA759-BA6F-49F7-B3B7-D8BB47FCF067}" srcOrd="0" destOrd="0" presId="urn:microsoft.com/office/officeart/2005/8/layout/vList2"/>
    <dgm:cxn modelId="{36CF1AC1-8067-4918-AC99-4EFC4DC904FF}" type="presParOf" srcId="{28A3BBE6-F4F2-4DBC-893A-B0D3AA1217B0}" destId="{AA91A0DC-2C04-40E0-84E7-F84297D87FA6}" srcOrd="1" destOrd="0" presId="urn:microsoft.com/office/officeart/2005/8/layout/vList2"/>
    <dgm:cxn modelId="{FCAF23FF-E4A9-4C7F-A2AA-855AF5FE04BE}" type="presParOf" srcId="{28A3BBE6-F4F2-4DBC-893A-B0D3AA1217B0}" destId="{7DAB0B15-7F1E-4A58-93FC-48C749E73ADF}" srcOrd="2" destOrd="0" presId="urn:microsoft.com/office/officeart/2005/8/layout/vList2"/>
    <dgm:cxn modelId="{300D41A5-9DB8-4FA2-8CFB-139851B0D58E}" type="presParOf" srcId="{28A3BBE6-F4F2-4DBC-893A-B0D3AA1217B0}" destId="{C561E387-D55B-47E9-8B58-ED0199EEEB39}" srcOrd="3" destOrd="0" presId="urn:microsoft.com/office/officeart/2005/8/layout/vList2"/>
    <dgm:cxn modelId="{E8134E48-6336-448B-8BBC-FAA8ABAF40F0}" type="presParOf" srcId="{28A3BBE6-F4F2-4DBC-893A-B0D3AA1217B0}" destId="{D95D0DFE-14E8-4F25-9F73-B3303DF2F7B6}" srcOrd="4" destOrd="0" presId="urn:microsoft.com/office/officeart/2005/8/layout/vList2"/>
    <dgm:cxn modelId="{B8088AD0-F9E9-4C41-BE42-D48E39BE28CE}" type="presParOf" srcId="{28A3BBE6-F4F2-4DBC-893A-B0D3AA1217B0}" destId="{B7AAC9F0-AA87-47BD-A0C3-59AE3CBC75BF}" srcOrd="5" destOrd="0" presId="urn:microsoft.com/office/officeart/2005/8/layout/vList2"/>
    <dgm:cxn modelId="{C99201F8-1CC9-4E06-BBA9-1E426096CCBA}" type="presParOf" srcId="{28A3BBE6-F4F2-4DBC-893A-B0D3AA1217B0}" destId="{CB407B33-D887-4FB8-AFC3-04B91B45DE25}" srcOrd="6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2C1320-A983-437A-BAEF-63811A059EA0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7708ABB-D417-4F5D-8FD7-DBF299563F6F}">
      <dgm:prSet custT="1"/>
      <dgm:spPr/>
      <dgm:t>
        <a:bodyPr/>
        <a:lstStyle/>
        <a:p>
          <a:pPr rtl="0"/>
          <a:r>
            <a:rPr lang="ru-RU" sz="1600" b="0" i="0" dirty="0" smtClean="0"/>
            <a:t>1. Данные из файла загружаются в таблицу БД </a:t>
          </a:r>
          <a:r>
            <a:rPr lang="en-US" sz="1600" b="0" i="0" dirty="0" err="1" smtClean="0"/>
            <a:t>MySQL</a:t>
          </a:r>
          <a:r>
            <a:rPr lang="ru-RU" sz="1600" b="0" i="0" dirty="0" smtClean="0"/>
            <a:t> на сервере </a:t>
          </a:r>
          <a:r>
            <a:rPr lang="en-US" sz="1600" b="0" i="0" dirty="0" smtClean="0"/>
            <a:t>Asterisk</a:t>
          </a:r>
          <a:r>
            <a:rPr lang="ru-RU" sz="1600" b="0" i="0" dirty="0" smtClean="0"/>
            <a:t>.</a:t>
          </a:r>
          <a:endParaRPr lang="ru-RU" sz="1600" dirty="0"/>
        </a:p>
      </dgm:t>
    </dgm:pt>
    <dgm:pt modelId="{2001F446-AC18-4D15-9517-F4D3A3886057}" type="parTrans" cxnId="{E5EEF5AC-4108-43D7-8352-6DF0B735502C}">
      <dgm:prSet/>
      <dgm:spPr/>
      <dgm:t>
        <a:bodyPr/>
        <a:lstStyle/>
        <a:p>
          <a:endParaRPr lang="ru-RU"/>
        </a:p>
      </dgm:t>
    </dgm:pt>
    <dgm:pt modelId="{1ACEA0F7-66A8-4458-90F9-EE635872BCA2}" type="sibTrans" cxnId="{E5EEF5AC-4108-43D7-8352-6DF0B735502C}">
      <dgm:prSet/>
      <dgm:spPr/>
      <dgm:t>
        <a:bodyPr/>
        <a:lstStyle/>
        <a:p>
          <a:endParaRPr lang="ru-RU"/>
        </a:p>
      </dgm:t>
    </dgm:pt>
    <dgm:pt modelId="{E3623E03-A705-4037-8EAE-D30B5D3C07BA}">
      <dgm:prSet custT="1"/>
      <dgm:spPr/>
      <dgm:t>
        <a:bodyPr/>
        <a:lstStyle/>
        <a:p>
          <a:pPr rtl="0"/>
          <a:r>
            <a:rPr lang="ru-RU" sz="1600" b="0" i="0" dirty="0" smtClean="0"/>
            <a:t>2. Из таблицы клиентов выбираются адреса должников по лицевому счёту.</a:t>
          </a:r>
          <a:r>
            <a:rPr lang="ru-RU" sz="1600" b="0" i="0" dirty="0" smtClean="0"/>
            <a:t> Значениям населённых пунктов и улиц соответствуют звуковые файлы  сгенерированные при помощи </a:t>
          </a:r>
          <a:r>
            <a:rPr lang="en-US" sz="1600" b="0" i="0" dirty="0" err="1" smtClean="0"/>
            <a:t>Yandex</a:t>
          </a:r>
          <a:r>
            <a:rPr lang="en-US" sz="1600" b="0" i="0" dirty="0" smtClean="0"/>
            <a:t> </a:t>
          </a:r>
          <a:r>
            <a:rPr lang="en-US" sz="1600" b="0" i="0" dirty="0" err="1" smtClean="0"/>
            <a:t>SpeechKit</a:t>
          </a:r>
          <a:r>
            <a:rPr lang="ru-RU" sz="1600" b="0" i="0" dirty="0" smtClean="0"/>
            <a:t>.</a:t>
          </a:r>
          <a:endParaRPr lang="en-US" sz="1600" b="0" i="0" dirty="0"/>
        </a:p>
      </dgm:t>
    </dgm:pt>
    <dgm:pt modelId="{E690A35D-657E-4558-8BAF-B0613511628B}" type="parTrans" cxnId="{6582733E-82C1-4225-80F9-49CC2919DB9C}">
      <dgm:prSet/>
      <dgm:spPr/>
      <dgm:t>
        <a:bodyPr/>
        <a:lstStyle/>
        <a:p>
          <a:endParaRPr lang="ru-RU"/>
        </a:p>
      </dgm:t>
    </dgm:pt>
    <dgm:pt modelId="{6E4A07C6-CD0C-473B-8CDF-120A819EED35}" type="sibTrans" cxnId="{6582733E-82C1-4225-80F9-49CC2919DB9C}">
      <dgm:prSet/>
      <dgm:spPr/>
      <dgm:t>
        <a:bodyPr/>
        <a:lstStyle/>
        <a:p>
          <a:endParaRPr lang="ru-RU"/>
        </a:p>
      </dgm:t>
    </dgm:pt>
    <dgm:pt modelId="{AED16711-08AD-4671-959F-A89247A6DB89}">
      <dgm:prSet custT="1"/>
      <dgm:spPr/>
      <dgm:t>
        <a:bodyPr/>
        <a:lstStyle/>
        <a:p>
          <a:pPr rtl="0"/>
          <a:r>
            <a:rPr lang="ru-RU" sz="1600" b="0" i="0" dirty="0" smtClean="0"/>
            <a:t>3. Во временной папке на локальном компьютере формируются </a:t>
          </a:r>
          <a:r>
            <a:rPr lang="en-US" sz="1600" b="0" i="0" dirty="0" smtClean="0"/>
            <a:t>call </a:t>
          </a:r>
          <a:r>
            <a:rPr lang="ru-RU" sz="1600" b="0" i="0" dirty="0" smtClean="0"/>
            <a:t>файлы для </a:t>
          </a:r>
          <a:r>
            <a:rPr lang="en-US" sz="1600" b="0" i="0" dirty="0" smtClean="0"/>
            <a:t>Asterisk</a:t>
          </a:r>
          <a:r>
            <a:rPr lang="ru-RU" sz="1600" b="0" i="0" dirty="0" smtClean="0"/>
            <a:t>.</a:t>
          </a:r>
          <a:endParaRPr lang="ru-RU" sz="1600" dirty="0"/>
        </a:p>
      </dgm:t>
    </dgm:pt>
    <dgm:pt modelId="{F561008E-10A7-4A61-83E1-3FC1003109E4}" type="parTrans" cxnId="{EB6F0CD6-F4C4-44B0-918A-F86A7EE6CF73}">
      <dgm:prSet/>
      <dgm:spPr/>
      <dgm:t>
        <a:bodyPr/>
        <a:lstStyle/>
        <a:p>
          <a:endParaRPr lang="ru-RU"/>
        </a:p>
      </dgm:t>
    </dgm:pt>
    <dgm:pt modelId="{CF5E107A-8640-4AF4-AF98-6C55B20530A8}" type="sibTrans" cxnId="{EB6F0CD6-F4C4-44B0-918A-F86A7EE6CF73}">
      <dgm:prSet/>
      <dgm:spPr/>
      <dgm:t>
        <a:bodyPr/>
        <a:lstStyle/>
        <a:p>
          <a:endParaRPr lang="ru-RU"/>
        </a:p>
      </dgm:t>
    </dgm:pt>
    <dgm:pt modelId="{D9D42FF5-666D-4570-A557-A3CF24276B1C}">
      <dgm:prSet custT="1"/>
      <dgm:spPr/>
      <dgm:t>
        <a:bodyPr/>
        <a:lstStyle/>
        <a:p>
          <a:pPr rtl="0"/>
          <a:r>
            <a:rPr lang="ru-RU" sz="1600" b="0" i="0" dirty="0" smtClean="0"/>
            <a:t>4. Файлы копируются на сервер </a:t>
          </a:r>
          <a:r>
            <a:rPr lang="en-US" sz="1600" b="0" i="0" dirty="0" smtClean="0"/>
            <a:t>Asterisk</a:t>
          </a:r>
          <a:r>
            <a:rPr lang="ru-RU" sz="1600" b="0" i="0" dirty="0" smtClean="0"/>
            <a:t>, применяются права пользователя </a:t>
          </a:r>
          <a:r>
            <a:rPr lang="en-US" sz="1600" b="0" i="0" dirty="0" smtClean="0"/>
            <a:t>Asterisk, </a:t>
          </a:r>
          <a:r>
            <a:rPr lang="ru-RU" sz="1600" b="0" i="0" dirty="0" smtClean="0"/>
            <a:t>и изменяется дата создания файла по следующему принципу: т.к. количество возможных звонков  в день ограничено пропускной способностью сервера, то все записи автоматически распределяются по дням от даты и времени начала </a:t>
          </a:r>
          <a:r>
            <a:rPr lang="ru-RU" sz="1600" b="0" i="0" dirty="0" err="1" smtClean="0"/>
            <a:t>обзвона</a:t>
          </a:r>
          <a:r>
            <a:rPr lang="ru-RU" sz="1600" b="0" i="0" dirty="0" smtClean="0"/>
            <a:t> (для учета регламентного времени).</a:t>
          </a:r>
          <a:endParaRPr lang="en-US" sz="1600" b="0" i="0" dirty="0"/>
        </a:p>
      </dgm:t>
    </dgm:pt>
    <dgm:pt modelId="{32217C52-1656-43F0-8879-3285819D6123}" type="parTrans" cxnId="{C2599218-59EC-4839-ABB2-1BDB44F9CD41}">
      <dgm:prSet/>
      <dgm:spPr/>
      <dgm:t>
        <a:bodyPr/>
        <a:lstStyle/>
        <a:p>
          <a:endParaRPr lang="ru-RU"/>
        </a:p>
      </dgm:t>
    </dgm:pt>
    <dgm:pt modelId="{39AA2DCB-5861-4E75-92AD-8DE176AEEB0A}" type="sibTrans" cxnId="{C2599218-59EC-4839-ABB2-1BDB44F9CD41}">
      <dgm:prSet/>
      <dgm:spPr/>
      <dgm:t>
        <a:bodyPr/>
        <a:lstStyle/>
        <a:p>
          <a:endParaRPr lang="ru-RU"/>
        </a:p>
      </dgm:t>
    </dgm:pt>
    <dgm:pt modelId="{230A4E93-33CD-4933-97E5-046EC8090E73}">
      <dgm:prSet custT="1"/>
      <dgm:spPr/>
      <dgm:t>
        <a:bodyPr/>
        <a:lstStyle/>
        <a:p>
          <a:pPr rtl="0"/>
          <a:r>
            <a:rPr lang="ru-RU" sz="2400" b="1" i="0" dirty="0" smtClean="0"/>
            <a:t>Вкладка «</a:t>
          </a:r>
          <a:r>
            <a:rPr lang="en-US" sz="2400" b="1" i="0" dirty="0" smtClean="0"/>
            <a:t>Dial</a:t>
          </a:r>
          <a:r>
            <a:rPr lang="ru-RU" sz="2400" b="1" i="0" dirty="0" smtClean="0"/>
            <a:t>»:</a:t>
          </a:r>
          <a:endParaRPr lang="en-US" sz="2400" b="1" i="0" dirty="0" smtClean="0"/>
        </a:p>
        <a:p>
          <a:pPr rtl="0"/>
          <a:r>
            <a:rPr lang="ru-RU" sz="2000" b="1" i="0" dirty="0" smtClean="0"/>
            <a:t>При нажатии кнопки «Начать»:   </a:t>
          </a:r>
          <a:endParaRPr lang="ru-RU" sz="2000" b="1" dirty="0"/>
        </a:p>
      </dgm:t>
    </dgm:pt>
    <dgm:pt modelId="{566DDD32-2458-4A73-B113-24B567A3A79A}" type="parTrans" cxnId="{E97515F5-CBB0-45C1-9910-2288CC279912}">
      <dgm:prSet/>
      <dgm:spPr/>
      <dgm:t>
        <a:bodyPr/>
        <a:lstStyle/>
        <a:p>
          <a:endParaRPr lang="ru-RU"/>
        </a:p>
      </dgm:t>
    </dgm:pt>
    <dgm:pt modelId="{7FB9A1CB-E930-4D23-8E61-FF3100FC5411}" type="sibTrans" cxnId="{E97515F5-CBB0-45C1-9910-2288CC279912}">
      <dgm:prSet/>
      <dgm:spPr/>
      <dgm:t>
        <a:bodyPr/>
        <a:lstStyle/>
        <a:p>
          <a:endParaRPr lang="ru-RU"/>
        </a:p>
      </dgm:t>
    </dgm:pt>
    <dgm:pt modelId="{28A3BBE6-F4F2-4DBC-893A-B0D3AA1217B0}" type="pres">
      <dgm:prSet presAssocID="{362C1320-A983-437A-BAEF-63811A059EA0}" presName="linear" presStyleCnt="0">
        <dgm:presLayoutVars>
          <dgm:animLvl val="lvl"/>
          <dgm:resizeHandles val="exact"/>
        </dgm:presLayoutVars>
      </dgm:prSet>
      <dgm:spPr/>
    </dgm:pt>
    <dgm:pt modelId="{E39AA759-BA6F-49F7-B3B7-D8BB47FCF067}" type="pres">
      <dgm:prSet presAssocID="{230A4E93-33CD-4933-97E5-046EC8090E73}" presName="parentText" presStyleLbl="node1" presStyleIdx="0" presStyleCnt="5" custScaleY="74943" custLinFactY="-20307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1A0DC-2C04-40E0-84E7-F84297D87FA6}" type="pres">
      <dgm:prSet presAssocID="{7FB9A1CB-E930-4D23-8E61-FF3100FC5411}" presName="spacer" presStyleCnt="0"/>
      <dgm:spPr/>
    </dgm:pt>
    <dgm:pt modelId="{4F830E98-0E45-4BDA-A65D-8650ADED613E}" type="pres">
      <dgm:prSet presAssocID="{37708ABB-D417-4F5D-8FD7-DBF299563F6F}" presName="parentText" presStyleLbl="node1" presStyleIdx="1" presStyleCnt="5" custScaleX="92593" custScaleY="40155" custLinFactNeighborX="3704" custLinFactNeighborY="-32376">
        <dgm:presLayoutVars>
          <dgm:chMax val="0"/>
          <dgm:bulletEnabled val="1"/>
        </dgm:presLayoutVars>
      </dgm:prSet>
      <dgm:spPr/>
    </dgm:pt>
    <dgm:pt modelId="{07BC98F0-F53F-4B08-B328-A77B40AAD25B}" type="pres">
      <dgm:prSet presAssocID="{1ACEA0F7-66A8-4458-90F9-EE635872BCA2}" presName="spacer" presStyleCnt="0"/>
      <dgm:spPr/>
    </dgm:pt>
    <dgm:pt modelId="{A670C93D-8D3C-4044-8CFA-A79DD90803D5}" type="pres">
      <dgm:prSet presAssocID="{E3623E03-A705-4037-8EAE-D30B5D3C07BA}" presName="parentText" presStyleLbl="node1" presStyleIdx="2" presStyleCnt="5" custScaleX="92592" custScaleY="66956" custLinFactNeighborX="3703" custLinFactNeighborY="-2120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B2690C-10B2-4DE0-A5EA-5DC728BAA1C2}" type="pres">
      <dgm:prSet presAssocID="{6E4A07C6-CD0C-473B-8CDF-120A819EED35}" presName="spacer" presStyleCnt="0"/>
      <dgm:spPr/>
    </dgm:pt>
    <dgm:pt modelId="{23EFBDC0-8202-451C-BEE1-0C849C0E9470}" type="pres">
      <dgm:prSet presAssocID="{AED16711-08AD-4671-959F-A89247A6DB89}" presName="parentText" presStyleLbl="node1" presStyleIdx="3" presStyleCnt="5" custScaleX="92593" custScaleY="47709" custLinFactNeighborX="3704" custLinFactNeighborY="-65907">
        <dgm:presLayoutVars>
          <dgm:chMax val="0"/>
          <dgm:bulletEnabled val="1"/>
        </dgm:presLayoutVars>
      </dgm:prSet>
      <dgm:spPr/>
    </dgm:pt>
    <dgm:pt modelId="{63E6DF54-78DF-47E7-84EA-5A4AE23543E5}" type="pres">
      <dgm:prSet presAssocID="{CF5E107A-8640-4AF4-AF98-6C55B20530A8}" presName="spacer" presStyleCnt="0"/>
      <dgm:spPr/>
    </dgm:pt>
    <dgm:pt modelId="{CB407B33-D887-4FB8-AFC3-04B91B45DE25}" type="pres">
      <dgm:prSet presAssocID="{D9D42FF5-666D-4570-A557-A3CF24276B1C}" presName="parentText" presStyleLbl="node1" presStyleIdx="4" presStyleCnt="5" custScaleX="92593" custLinFactNeighborX="3704" custLinFactNeighborY="-7668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582733E-82C1-4225-80F9-49CC2919DB9C}" srcId="{362C1320-A983-437A-BAEF-63811A059EA0}" destId="{E3623E03-A705-4037-8EAE-D30B5D3C07BA}" srcOrd="2" destOrd="0" parTransId="{E690A35D-657E-4558-8BAF-B0613511628B}" sibTransId="{6E4A07C6-CD0C-473B-8CDF-120A819EED35}"/>
    <dgm:cxn modelId="{EB6F0CD6-F4C4-44B0-918A-F86A7EE6CF73}" srcId="{362C1320-A983-437A-BAEF-63811A059EA0}" destId="{AED16711-08AD-4671-959F-A89247A6DB89}" srcOrd="3" destOrd="0" parTransId="{F561008E-10A7-4A61-83E1-3FC1003109E4}" sibTransId="{CF5E107A-8640-4AF4-AF98-6C55B20530A8}"/>
    <dgm:cxn modelId="{14CED5D9-29C7-4B6B-A228-9F731220E14A}" type="presOf" srcId="{362C1320-A983-437A-BAEF-63811A059EA0}" destId="{28A3BBE6-F4F2-4DBC-893A-B0D3AA1217B0}" srcOrd="0" destOrd="0" presId="urn:microsoft.com/office/officeart/2005/8/layout/vList2"/>
    <dgm:cxn modelId="{C2599218-59EC-4839-ABB2-1BDB44F9CD41}" srcId="{362C1320-A983-437A-BAEF-63811A059EA0}" destId="{D9D42FF5-666D-4570-A557-A3CF24276B1C}" srcOrd="4" destOrd="0" parTransId="{32217C52-1656-43F0-8879-3285819D6123}" sibTransId="{39AA2DCB-5861-4E75-92AD-8DE176AEEB0A}"/>
    <dgm:cxn modelId="{0E9C2274-F590-4042-A3B1-287F7A4BC7BE}" type="presOf" srcId="{E3623E03-A705-4037-8EAE-D30B5D3C07BA}" destId="{A670C93D-8D3C-4044-8CFA-A79DD90803D5}" srcOrd="0" destOrd="0" presId="urn:microsoft.com/office/officeart/2005/8/layout/vList2"/>
    <dgm:cxn modelId="{E97515F5-CBB0-45C1-9910-2288CC279912}" srcId="{362C1320-A983-437A-BAEF-63811A059EA0}" destId="{230A4E93-33CD-4933-97E5-046EC8090E73}" srcOrd="0" destOrd="0" parTransId="{566DDD32-2458-4A73-B113-24B567A3A79A}" sibTransId="{7FB9A1CB-E930-4D23-8E61-FF3100FC5411}"/>
    <dgm:cxn modelId="{36334A1D-0AED-4094-8C96-4139EDC57CD2}" type="presOf" srcId="{37708ABB-D417-4F5D-8FD7-DBF299563F6F}" destId="{4F830E98-0E45-4BDA-A65D-8650ADED613E}" srcOrd="0" destOrd="0" presId="urn:microsoft.com/office/officeart/2005/8/layout/vList2"/>
    <dgm:cxn modelId="{4A3686CD-6ABC-4398-9781-ADE6746EB014}" type="presOf" srcId="{230A4E93-33CD-4933-97E5-046EC8090E73}" destId="{E39AA759-BA6F-49F7-B3B7-D8BB47FCF067}" srcOrd="0" destOrd="0" presId="urn:microsoft.com/office/officeart/2005/8/layout/vList2"/>
    <dgm:cxn modelId="{FA48D92F-EB05-4552-B098-5B99EF2295E0}" type="presOf" srcId="{D9D42FF5-666D-4570-A557-A3CF24276B1C}" destId="{CB407B33-D887-4FB8-AFC3-04B91B45DE25}" srcOrd="0" destOrd="0" presId="urn:microsoft.com/office/officeart/2005/8/layout/vList2"/>
    <dgm:cxn modelId="{72E652AE-8BD3-4E91-8739-A253F95DD77A}" type="presOf" srcId="{AED16711-08AD-4671-959F-A89247A6DB89}" destId="{23EFBDC0-8202-451C-BEE1-0C849C0E9470}" srcOrd="0" destOrd="0" presId="urn:microsoft.com/office/officeart/2005/8/layout/vList2"/>
    <dgm:cxn modelId="{E5EEF5AC-4108-43D7-8352-6DF0B735502C}" srcId="{362C1320-A983-437A-BAEF-63811A059EA0}" destId="{37708ABB-D417-4F5D-8FD7-DBF299563F6F}" srcOrd="1" destOrd="0" parTransId="{2001F446-AC18-4D15-9517-F4D3A3886057}" sibTransId="{1ACEA0F7-66A8-4458-90F9-EE635872BCA2}"/>
    <dgm:cxn modelId="{D1CF0D75-8468-4783-9D73-C771BD837091}" type="presParOf" srcId="{28A3BBE6-F4F2-4DBC-893A-B0D3AA1217B0}" destId="{E39AA759-BA6F-49F7-B3B7-D8BB47FCF067}" srcOrd="0" destOrd="0" presId="urn:microsoft.com/office/officeart/2005/8/layout/vList2"/>
    <dgm:cxn modelId="{14FE1A2F-8C62-4DC8-9B36-6C2946C8020D}" type="presParOf" srcId="{28A3BBE6-F4F2-4DBC-893A-B0D3AA1217B0}" destId="{AA91A0DC-2C04-40E0-84E7-F84297D87FA6}" srcOrd="1" destOrd="0" presId="urn:microsoft.com/office/officeart/2005/8/layout/vList2"/>
    <dgm:cxn modelId="{8CC366CB-D503-4FBE-BADB-7FE100C3891E}" type="presParOf" srcId="{28A3BBE6-F4F2-4DBC-893A-B0D3AA1217B0}" destId="{4F830E98-0E45-4BDA-A65D-8650ADED613E}" srcOrd="2" destOrd="0" presId="urn:microsoft.com/office/officeart/2005/8/layout/vList2"/>
    <dgm:cxn modelId="{B3322D71-BA70-49BD-85BB-F199DF8D05BE}" type="presParOf" srcId="{28A3BBE6-F4F2-4DBC-893A-B0D3AA1217B0}" destId="{07BC98F0-F53F-4B08-B328-A77B40AAD25B}" srcOrd="3" destOrd="0" presId="urn:microsoft.com/office/officeart/2005/8/layout/vList2"/>
    <dgm:cxn modelId="{7D17B13C-8209-4618-916B-A813F86F386C}" type="presParOf" srcId="{28A3BBE6-F4F2-4DBC-893A-B0D3AA1217B0}" destId="{A670C93D-8D3C-4044-8CFA-A79DD90803D5}" srcOrd="4" destOrd="0" presId="urn:microsoft.com/office/officeart/2005/8/layout/vList2"/>
    <dgm:cxn modelId="{496B3B5F-C655-4225-AC31-41934F88467C}" type="presParOf" srcId="{28A3BBE6-F4F2-4DBC-893A-B0D3AA1217B0}" destId="{0BB2690C-10B2-4DE0-A5EA-5DC728BAA1C2}" srcOrd="5" destOrd="0" presId="urn:microsoft.com/office/officeart/2005/8/layout/vList2"/>
    <dgm:cxn modelId="{3A09376F-49A2-47F4-B2CB-2B8AA9F07FC0}" type="presParOf" srcId="{28A3BBE6-F4F2-4DBC-893A-B0D3AA1217B0}" destId="{23EFBDC0-8202-451C-BEE1-0C849C0E9470}" srcOrd="6" destOrd="0" presId="urn:microsoft.com/office/officeart/2005/8/layout/vList2"/>
    <dgm:cxn modelId="{1E812827-1423-498C-988B-ADD238B8EBB5}" type="presParOf" srcId="{28A3BBE6-F4F2-4DBC-893A-B0D3AA1217B0}" destId="{63E6DF54-78DF-47E7-84EA-5A4AE23543E5}" srcOrd="7" destOrd="0" presId="urn:microsoft.com/office/officeart/2005/8/layout/vList2"/>
    <dgm:cxn modelId="{C83C0C9A-93A1-4B5F-BFB4-4F2C340FD18C}" type="presParOf" srcId="{28A3BBE6-F4F2-4DBC-893A-B0D3AA1217B0}" destId="{CB407B33-D887-4FB8-AFC3-04B91B45DE25}" srcOrd="8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5EAC21-EE70-4DE0-86BC-CDA3F4459C0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FA3DD53-27F7-4561-B5EF-1C368BF6E6BA}">
      <dgm:prSet custT="1"/>
      <dgm:spPr/>
      <dgm:t>
        <a:bodyPr/>
        <a:lstStyle/>
        <a:p>
          <a:pPr rtl="0"/>
          <a:r>
            <a:rPr lang="ru-RU" sz="2400" b="1" i="0" dirty="0" smtClean="0"/>
            <a:t>Вкладка «</a:t>
          </a:r>
          <a:r>
            <a:rPr lang="en-US" sz="2400" b="1" i="0" dirty="0" smtClean="0"/>
            <a:t>Report</a:t>
          </a:r>
          <a:r>
            <a:rPr lang="ru-RU" sz="2400" b="1" i="0" dirty="0" smtClean="0"/>
            <a:t>»:  </a:t>
          </a:r>
          <a:endParaRPr lang="ru-RU" sz="2400" b="1" dirty="0"/>
        </a:p>
      </dgm:t>
    </dgm:pt>
    <dgm:pt modelId="{73B6B33C-89A1-44AA-84C6-090E4CA25274}" type="parTrans" cxnId="{674BA9E6-6D5E-46A0-814F-637F206387BD}">
      <dgm:prSet/>
      <dgm:spPr/>
      <dgm:t>
        <a:bodyPr/>
        <a:lstStyle/>
        <a:p>
          <a:endParaRPr lang="ru-RU"/>
        </a:p>
      </dgm:t>
    </dgm:pt>
    <dgm:pt modelId="{6D9FFB17-73D6-4932-8372-608429277293}" type="sibTrans" cxnId="{674BA9E6-6D5E-46A0-814F-637F206387BD}">
      <dgm:prSet/>
      <dgm:spPr/>
      <dgm:t>
        <a:bodyPr/>
        <a:lstStyle/>
        <a:p>
          <a:endParaRPr lang="ru-RU"/>
        </a:p>
      </dgm:t>
    </dgm:pt>
    <dgm:pt modelId="{5D5D937F-3DB0-4927-9772-5F2D06F2E26B}">
      <dgm:prSet custT="1"/>
      <dgm:spPr/>
      <dgm:t>
        <a:bodyPr/>
        <a:lstStyle/>
        <a:p>
          <a:pPr rtl="0"/>
          <a:r>
            <a:rPr lang="ru-RU" sz="1800" b="0" i="0" dirty="0" smtClean="0"/>
            <a:t>Выбираются даты периода отчётности. </a:t>
          </a:r>
          <a:endParaRPr lang="ru-RU" sz="1800" dirty="0"/>
        </a:p>
      </dgm:t>
    </dgm:pt>
    <dgm:pt modelId="{984A6738-7852-4113-9AE9-7092C02DF28F}" type="parTrans" cxnId="{CC676034-ECD1-4717-A6C1-515CF4C70F16}">
      <dgm:prSet/>
      <dgm:spPr/>
      <dgm:t>
        <a:bodyPr/>
        <a:lstStyle/>
        <a:p>
          <a:endParaRPr lang="ru-RU"/>
        </a:p>
      </dgm:t>
    </dgm:pt>
    <dgm:pt modelId="{DDCAA349-F08E-4EFF-A9C3-A08BEB1B58B8}" type="sibTrans" cxnId="{CC676034-ECD1-4717-A6C1-515CF4C70F16}">
      <dgm:prSet/>
      <dgm:spPr/>
      <dgm:t>
        <a:bodyPr/>
        <a:lstStyle/>
        <a:p>
          <a:endParaRPr lang="ru-RU"/>
        </a:p>
      </dgm:t>
    </dgm:pt>
    <dgm:pt modelId="{61A2950B-2388-4E07-BABC-9CE4E3554E3C}">
      <dgm:prSet custT="1"/>
      <dgm:spPr/>
      <dgm:t>
        <a:bodyPr/>
        <a:lstStyle/>
        <a:p>
          <a:pPr rtl="0"/>
          <a:r>
            <a:rPr lang="ru-RU" sz="1800" b="0" i="0" dirty="0" smtClean="0"/>
            <a:t>По кнопке «Сформировать» происходит выборка из таблицы статистики звонков </a:t>
          </a:r>
          <a:r>
            <a:rPr lang="en-US" sz="1800" b="0" i="0" dirty="0" smtClean="0"/>
            <a:t>Asterisk</a:t>
          </a:r>
          <a:r>
            <a:rPr lang="ru-RU" sz="1800" b="0" i="0" dirty="0" smtClean="0"/>
            <a:t>, полученными данными заполняется </a:t>
          </a:r>
          <a:r>
            <a:rPr lang="ru-RU" sz="1800" b="0" i="0" dirty="0" err="1" smtClean="0"/>
            <a:t>виджет</a:t>
          </a:r>
          <a:r>
            <a:rPr lang="ru-RU" sz="1800" b="0" i="0" dirty="0" smtClean="0"/>
            <a:t> </a:t>
          </a:r>
          <a:r>
            <a:rPr lang="en-US" sz="1800" b="0" i="0" dirty="0" err="1" smtClean="0"/>
            <a:t>TableView</a:t>
          </a:r>
          <a:r>
            <a:rPr lang="en-US" sz="1800" b="0" i="0" dirty="0" smtClean="0"/>
            <a:t>.</a:t>
          </a:r>
          <a:r>
            <a:rPr lang="ru-RU" sz="1800" b="0" i="0" dirty="0" smtClean="0"/>
            <a:t> </a:t>
          </a:r>
          <a:endParaRPr lang="ru-RU" sz="1800" dirty="0"/>
        </a:p>
      </dgm:t>
    </dgm:pt>
    <dgm:pt modelId="{CAB9CECA-4F34-481E-9A6A-C8A8884F80EB}" type="parTrans" cxnId="{2EE65786-7DB9-4A02-858D-F8B773B758BA}">
      <dgm:prSet/>
      <dgm:spPr/>
      <dgm:t>
        <a:bodyPr/>
        <a:lstStyle/>
        <a:p>
          <a:endParaRPr lang="ru-RU"/>
        </a:p>
      </dgm:t>
    </dgm:pt>
    <dgm:pt modelId="{3BFCB4F3-27B6-4A81-A712-6F2E0BA3F803}" type="sibTrans" cxnId="{2EE65786-7DB9-4A02-858D-F8B773B758BA}">
      <dgm:prSet/>
      <dgm:spPr/>
      <dgm:t>
        <a:bodyPr/>
        <a:lstStyle/>
        <a:p>
          <a:endParaRPr lang="ru-RU"/>
        </a:p>
      </dgm:t>
    </dgm:pt>
    <dgm:pt modelId="{28B2A3C7-D2DC-4B29-AA24-E1EDB4287F7E}">
      <dgm:prSet custT="1"/>
      <dgm:spPr/>
      <dgm:t>
        <a:bodyPr/>
        <a:lstStyle/>
        <a:p>
          <a:pPr rtl="0"/>
          <a:r>
            <a:rPr lang="ru-RU" sz="1800" b="0" i="0" dirty="0" smtClean="0"/>
            <a:t>Далее по нажатию кнопки «Сохранить» данные экспортируется в </a:t>
          </a:r>
          <a:r>
            <a:rPr lang="en-US" sz="1800" b="0" i="0" dirty="0" err="1" smtClean="0"/>
            <a:t>xlsx</a:t>
          </a:r>
          <a:r>
            <a:rPr lang="ru-RU" sz="1800" b="0" i="0" dirty="0" smtClean="0"/>
            <a:t>-файл.</a:t>
          </a:r>
          <a:endParaRPr lang="ru-RU" sz="1800" dirty="0"/>
        </a:p>
      </dgm:t>
    </dgm:pt>
    <dgm:pt modelId="{E1F9BB89-0E22-4B14-BE4F-65B3191F00BA}" type="parTrans" cxnId="{6D6F4D2A-4C0D-472C-9FE2-8021A92E1704}">
      <dgm:prSet/>
      <dgm:spPr/>
      <dgm:t>
        <a:bodyPr/>
        <a:lstStyle/>
        <a:p>
          <a:endParaRPr lang="ru-RU"/>
        </a:p>
      </dgm:t>
    </dgm:pt>
    <dgm:pt modelId="{49E37155-2824-4284-89AD-8629EF834765}" type="sibTrans" cxnId="{6D6F4D2A-4C0D-472C-9FE2-8021A92E1704}">
      <dgm:prSet/>
      <dgm:spPr/>
      <dgm:t>
        <a:bodyPr/>
        <a:lstStyle/>
        <a:p>
          <a:endParaRPr lang="ru-RU"/>
        </a:p>
      </dgm:t>
    </dgm:pt>
    <dgm:pt modelId="{06A08C9A-9239-47D3-BECB-72F55726786F}">
      <dgm:prSet custT="1"/>
      <dgm:spPr/>
      <dgm:t>
        <a:bodyPr/>
        <a:lstStyle/>
        <a:p>
          <a:pPr rtl="0"/>
          <a:r>
            <a:rPr lang="ru-RU" sz="1800" b="1" i="0" dirty="0" smtClean="0"/>
            <a:t>Ссылка на </a:t>
          </a:r>
          <a:r>
            <a:rPr lang="ru-RU" sz="1800" b="1" i="0" dirty="0" err="1" smtClean="0"/>
            <a:t>репозиторий</a:t>
          </a:r>
          <a:r>
            <a:rPr lang="ru-RU" sz="1800" b="1" i="0" smtClean="0"/>
            <a:t> </a:t>
          </a:r>
          <a:r>
            <a:rPr lang="en-US" sz="1800" b="1" i="0" smtClean="0"/>
            <a:t>https</a:t>
          </a:r>
          <a:r>
            <a:rPr lang="en-US" sz="1800" b="1" i="0" dirty="0" smtClean="0"/>
            <a:t>://github.com/MikhailParkin/Project_Asterisk.git</a:t>
          </a:r>
          <a:r>
            <a:rPr lang="ru-RU" sz="1800" b="0" i="0" dirty="0" smtClean="0"/>
            <a:t>  </a:t>
          </a:r>
          <a:endParaRPr lang="ru-RU" sz="1800" b="0" i="0" dirty="0"/>
        </a:p>
      </dgm:t>
    </dgm:pt>
    <dgm:pt modelId="{A1BB6B13-E360-4545-BB3D-1776BDB6AF4F}" type="parTrans" cxnId="{2E2618B3-BF75-45C0-B74B-998680A280D2}">
      <dgm:prSet/>
      <dgm:spPr/>
      <dgm:t>
        <a:bodyPr/>
        <a:lstStyle/>
        <a:p>
          <a:endParaRPr lang="ru-RU"/>
        </a:p>
      </dgm:t>
    </dgm:pt>
    <dgm:pt modelId="{C93CF8EF-06A8-4405-A5B0-94C8116150AD}" type="sibTrans" cxnId="{2E2618B3-BF75-45C0-B74B-998680A280D2}">
      <dgm:prSet/>
      <dgm:spPr/>
      <dgm:t>
        <a:bodyPr/>
        <a:lstStyle/>
        <a:p>
          <a:endParaRPr lang="ru-RU"/>
        </a:p>
      </dgm:t>
    </dgm:pt>
    <dgm:pt modelId="{502F66D2-C641-4172-B298-8BD50B58B368}" type="pres">
      <dgm:prSet presAssocID="{E95EAC21-EE70-4DE0-86BC-CDA3F4459C0A}" presName="linear" presStyleCnt="0">
        <dgm:presLayoutVars>
          <dgm:animLvl val="lvl"/>
          <dgm:resizeHandles val="exact"/>
        </dgm:presLayoutVars>
      </dgm:prSet>
      <dgm:spPr/>
    </dgm:pt>
    <dgm:pt modelId="{FC27B9B9-0B0C-4193-BC0E-1A2B7A979B48}" type="pres">
      <dgm:prSet presAssocID="{9FA3DD53-27F7-4561-B5EF-1C368BF6E6BA}" presName="parentText" presStyleLbl="node1" presStyleIdx="0" presStyleCnt="5" custLinFactY="-171483" custLinFactNeighborY="-200000">
        <dgm:presLayoutVars>
          <dgm:chMax val="0"/>
          <dgm:bulletEnabled val="1"/>
        </dgm:presLayoutVars>
      </dgm:prSet>
      <dgm:spPr/>
    </dgm:pt>
    <dgm:pt modelId="{A5315860-EF21-4066-A545-D46709BC7FBC}" type="pres">
      <dgm:prSet presAssocID="{6D9FFB17-73D6-4932-8372-608429277293}" presName="spacer" presStyleCnt="0"/>
      <dgm:spPr/>
    </dgm:pt>
    <dgm:pt modelId="{82C8C6C1-E84C-4625-9625-1E4BF67F0840}" type="pres">
      <dgm:prSet presAssocID="{5D5D937F-3DB0-4927-9772-5F2D06F2E26B}" presName="parentText" presStyleLbl="node1" presStyleIdx="1" presStyleCnt="5" custScaleX="90291" custLinFactY="-44887" custLinFactNeighborX="4854" custLinFactNeighborY="-100000">
        <dgm:presLayoutVars>
          <dgm:chMax val="0"/>
          <dgm:bulletEnabled val="1"/>
        </dgm:presLayoutVars>
      </dgm:prSet>
      <dgm:spPr/>
    </dgm:pt>
    <dgm:pt modelId="{643CF9F6-CC47-47DA-9014-A89F7EE20ED2}" type="pres">
      <dgm:prSet presAssocID="{DDCAA349-F08E-4EFF-A9C3-A08BEB1B58B8}" presName="spacer" presStyleCnt="0"/>
      <dgm:spPr/>
    </dgm:pt>
    <dgm:pt modelId="{4A1B5282-0F2F-4D7B-987F-1D2C97B78FC6}" type="pres">
      <dgm:prSet presAssocID="{61A2950B-2388-4E07-BABC-9CE4E3554E3C}" presName="parentText" presStyleLbl="node1" presStyleIdx="2" presStyleCnt="5" custScaleX="90291" custScaleY="139276" custLinFactY="-24303" custLinFactNeighborX="4854" custLinFactNeighborY="-100000">
        <dgm:presLayoutVars>
          <dgm:chMax val="0"/>
          <dgm:bulletEnabled val="1"/>
        </dgm:presLayoutVars>
      </dgm:prSet>
      <dgm:spPr/>
    </dgm:pt>
    <dgm:pt modelId="{0E385F35-C8C1-418F-977F-3C813074320B}" type="pres">
      <dgm:prSet presAssocID="{3BFCB4F3-27B6-4A81-A712-6F2E0BA3F803}" presName="spacer" presStyleCnt="0"/>
      <dgm:spPr/>
    </dgm:pt>
    <dgm:pt modelId="{A57150BB-0BE5-4E76-A9F6-1137E7674D77}" type="pres">
      <dgm:prSet presAssocID="{28B2A3C7-D2DC-4B29-AA24-E1EDB4287F7E}" presName="parentText" presStyleLbl="node1" presStyleIdx="3" presStyleCnt="5" custScaleX="90291" custLinFactY="-365" custLinFactNeighborX="4854" custLinFactNeighborY="-100000">
        <dgm:presLayoutVars>
          <dgm:chMax val="0"/>
          <dgm:bulletEnabled val="1"/>
        </dgm:presLayoutVars>
      </dgm:prSet>
      <dgm:spPr/>
    </dgm:pt>
    <dgm:pt modelId="{D4A89BA4-2E9B-436A-B51E-700D385A8A68}" type="pres">
      <dgm:prSet presAssocID="{49E37155-2824-4284-89AD-8629EF834765}" presName="spacer" presStyleCnt="0"/>
      <dgm:spPr/>
    </dgm:pt>
    <dgm:pt modelId="{EFBC1B0A-958E-4300-A7C4-E8085B3E5502}" type="pres">
      <dgm:prSet presAssocID="{06A08C9A-9239-47D3-BECB-72F55726786F}" presName="parentText" presStyleLbl="node1" presStyleIdx="4" presStyleCnt="5" custScaleX="98549" custScaleY="117096" custLinFactY="46424" custLinFactNeighborX="2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84DFAB4-3F11-4BFB-A05D-9D0100338697}" type="presOf" srcId="{5D5D937F-3DB0-4927-9772-5F2D06F2E26B}" destId="{82C8C6C1-E84C-4625-9625-1E4BF67F0840}" srcOrd="0" destOrd="0" presId="urn:microsoft.com/office/officeart/2005/8/layout/vList2"/>
    <dgm:cxn modelId="{7A6F0C43-4A8F-42C2-B981-2F15B73452A5}" type="presOf" srcId="{61A2950B-2388-4E07-BABC-9CE4E3554E3C}" destId="{4A1B5282-0F2F-4D7B-987F-1D2C97B78FC6}" srcOrd="0" destOrd="0" presId="urn:microsoft.com/office/officeart/2005/8/layout/vList2"/>
    <dgm:cxn modelId="{2EE65786-7DB9-4A02-858D-F8B773B758BA}" srcId="{E95EAC21-EE70-4DE0-86BC-CDA3F4459C0A}" destId="{61A2950B-2388-4E07-BABC-9CE4E3554E3C}" srcOrd="2" destOrd="0" parTransId="{CAB9CECA-4F34-481E-9A6A-C8A8884F80EB}" sibTransId="{3BFCB4F3-27B6-4A81-A712-6F2E0BA3F803}"/>
    <dgm:cxn modelId="{6D6F4D2A-4C0D-472C-9FE2-8021A92E1704}" srcId="{E95EAC21-EE70-4DE0-86BC-CDA3F4459C0A}" destId="{28B2A3C7-D2DC-4B29-AA24-E1EDB4287F7E}" srcOrd="3" destOrd="0" parTransId="{E1F9BB89-0E22-4B14-BE4F-65B3191F00BA}" sibTransId="{49E37155-2824-4284-89AD-8629EF834765}"/>
    <dgm:cxn modelId="{674BA9E6-6D5E-46A0-814F-637F206387BD}" srcId="{E95EAC21-EE70-4DE0-86BC-CDA3F4459C0A}" destId="{9FA3DD53-27F7-4561-B5EF-1C368BF6E6BA}" srcOrd="0" destOrd="0" parTransId="{73B6B33C-89A1-44AA-84C6-090E4CA25274}" sibTransId="{6D9FFB17-73D6-4932-8372-608429277293}"/>
    <dgm:cxn modelId="{227DBE6E-8B4D-44FB-A309-12B16F2F638F}" type="presOf" srcId="{9FA3DD53-27F7-4561-B5EF-1C368BF6E6BA}" destId="{FC27B9B9-0B0C-4193-BC0E-1A2B7A979B48}" srcOrd="0" destOrd="0" presId="urn:microsoft.com/office/officeart/2005/8/layout/vList2"/>
    <dgm:cxn modelId="{AD594F1D-1373-4262-898D-FA039C061544}" type="presOf" srcId="{06A08C9A-9239-47D3-BECB-72F55726786F}" destId="{EFBC1B0A-958E-4300-A7C4-E8085B3E5502}" srcOrd="0" destOrd="0" presId="urn:microsoft.com/office/officeart/2005/8/layout/vList2"/>
    <dgm:cxn modelId="{1EED124A-CD58-4697-B08D-57A28C458952}" type="presOf" srcId="{28B2A3C7-D2DC-4B29-AA24-E1EDB4287F7E}" destId="{A57150BB-0BE5-4E76-A9F6-1137E7674D77}" srcOrd="0" destOrd="0" presId="urn:microsoft.com/office/officeart/2005/8/layout/vList2"/>
    <dgm:cxn modelId="{CC676034-ECD1-4717-A6C1-515CF4C70F16}" srcId="{E95EAC21-EE70-4DE0-86BC-CDA3F4459C0A}" destId="{5D5D937F-3DB0-4927-9772-5F2D06F2E26B}" srcOrd="1" destOrd="0" parTransId="{984A6738-7852-4113-9AE9-7092C02DF28F}" sibTransId="{DDCAA349-F08E-4EFF-A9C3-A08BEB1B58B8}"/>
    <dgm:cxn modelId="{2E2618B3-BF75-45C0-B74B-998680A280D2}" srcId="{E95EAC21-EE70-4DE0-86BC-CDA3F4459C0A}" destId="{06A08C9A-9239-47D3-BECB-72F55726786F}" srcOrd="4" destOrd="0" parTransId="{A1BB6B13-E360-4545-BB3D-1776BDB6AF4F}" sibTransId="{C93CF8EF-06A8-4405-A5B0-94C8116150AD}"/>
    <dgm:cxn modelId="{C0B1928E-2317-4D6A-89ED-1698091EFD72}" type="presOf" srcId="{E95EAC21-EE70-4DE0-86BC-CDA3F4459C0A}" destId="{502F66D2-C641-4172-B298-8BD50B58B368}" srcOrd="0" destOrd="0" presId="urn:microsoft.com/office/officeart/2005/8/layout/vList2"/>
    <dgm:cxn modelId="{2D0A188F-A6C4-477D-BA3D-D5DCFA0ED4C2}" type="presParOf" srcId="{502F66D2-C641-4172-B298-8BD50B58B368}" destId="{FC27B9B9-0B0C-4193-BC0E-1A2B7A979B48}" srcOrd="0" destOrd="0" presId="urn:microsoft.com/office/officeart/2005/8/layout/vList2"/>
    <dgm:cxn modelId="{EBFB7BE7-7B4C-42F5-9059-D10A634FE9AC}" type="presParOf" srcId="{502F66D2-C641-4172-B298-8BD50B58B368}" destId="{A5315860-EF21-4066-A545-D46709BC7FBC}" srcOrd="1" destOrd="0" presId="urn:microsoft.com/office/officeart/2005/8/layout/vList2"/>
    <dgm:cxn modelId="{E987C376-EF0E-4615-8767-F21D9E99C0E0}" type="presParOf" srcId="{502F66D2-C641-4172-B298-8BD50B58B368}" destId="{82C8C6C1-E84C-4625-9625-1E4BF67F0840}" srcOrd="2" destOrd="0" presId="urn:microsoft.com/office/officeart/2005/8/layout/vList2"/>
    <dgm:cxn modelId="{BE840DC9-3C9B-4100-8212-5A5B12CFF78A}" type="presParOf" srcId="{502F66D2-C641-4172-B298-8BD50B58B368}" destId="{643CF9F6-CC47-47DA-9014-A89F7EE20ED2}" srcOrd="3" destOrd="0" presId="urn:microsoft.com/office/officeart/2005/8/layout/vList2"/>
    <dgm:cxn modelId="{A9FF63F2-16B1-4DC8-8211-07D9098E8CA5}" type="presParOf" srcId="{502F66D2-C641-4172-B298-8BD50B58B368}" destId="{4A1B5282-0F2F-4D7B-987F-1D2C97B78FC6}" srcOrd="4" destOrd="0" presId="urn:microsoft.com/office/officeart/2005/8/layout/vList2"/>
    <dgm:cxn modelId="{6F1FB7E7-E4EC-4E46-8CA6-DA8B68E1D624}" type="presParOf" srcId="{502F66D2-C641-4172-B298-8BD50B58B368}" destId="{0E385F35-C8C1-418F-977F-3C813074320B}" srcOrd="5" destOrd="0" presId="urn:microsoft.com/office/officeart/2005/8/layout/vList2"/>
    <dgm:cxn modelId="{F32FAB1F-25CB-4CE6-A504-51ADE71EBFBA}" type="presParOf" srcId="{502F66D2-C641-4172-B298-8BD50B58B368}" destId="{A57150BB-0BE5-4E76-A9F6-1137E7674D77}" srcOrd="6" destOrd="0" presId="urn:microsoft.com/office/officeart/2005/8/layout/vList2"/>
    <dgm:cxn modelId="{DE9BF54B-9115-4F7C-9DB2-C7B23BDF4FCD}" type="presParOf" srcId="{502F66D2-C641-4172-B298-8BD50B58B368}" destId="{D4A89BA4-2E9B-436A-B51E-700D385A8A68}" srcOrd="7" destOrd="0" presId="urn:microsoft.com/office/officeart/2005/8/layout/vList2"/>
    <dgm:cxn modelId="{1D4F58A2-E347-4806-A979-2589DFDB1DBB}" type="presParOf" srcId="{502F66D2-C641-4172-B298-8BD50B58B368}" destId="{EFBC1B0A-958E-4300-A7C4-E8085B3E5502}" srcOrd="8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E39B88-041F-40A0-A060-AD99F55FA241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C9C28DE0-CBB7-4029-8FDB-C8AC3A288431}">
      <dgm:prSet custT="1"/>
      <dgm:spPr/>
      <dgm:t>
        <a:bodyPr/>
        <a:lstStyle/>
        <a:p>
          <a:pPr rtl="0"/>
          <a:r>
            <a:rPr lang="ru-RU" sz="1800" b="0" i="0" dirty="0" err="1" smtClean="0"/>
            <a:t>Валидация</a:t>
          </a:r>
          <a:r>
            <a:rPr lang="ru-RU" sz="1800" b="0" i="0" dirty="0" smtClean="0"/>
            <a:t> загружаемых данных, что  количество колонок и их порядок в </a:t>
          </a:r>
          <a:r>
            <a:rPr lang="en-US" sz="1800" b="0" i="0" dirty="0" err="1" smtClean="0"/>
            <a:t>csv</a:t>
          </a:r>
          <a:r>
            <a:rPr lang="ru-RU" sz="1800" b="0" i="0" dirty="0" smtClean="0"/>
            <a:t>-файле соответствуют шаблону.</a:t>
          </a:r>
          <a:endParaRPr lang="ru-RU" sz="1800" b="0" i="0" dirty="0"/>
        </a:p>
      </dgm:t>
    </dgm:pt>
    <dgm:pt modelId="{D191AD97-F17E-417A-934E-A70FBB2EFD33}" type="parTrans" cxnId="{E66872C4-BC6D-4225-BFB9-20C448A1EFEE}">
      <dgm:prSet/>
      <dgm:spPr/>
      <dgm:t>
        <a:bodyPr/>
        <a:lstStyle/>
        <a:p>
          <a:endParaRPr lang="ru-RU"/>
        </a:p>
      </dgm:t>
    </dgm:pt>
    <dgm:pt modelId="{D2B698B4-8375-4E2D-A92A-417388654442}" type="sibTrans" cxnId="{E66872C4-BC6D-4225-BFB9-20C448A1EFEE}">
      <dgm:prSet/>
      <dgm:spPr/>
      <dgm:t>
        <a:bodyPr/>
        <a:lstStyle/>
        <a:p>
          <a:endParaRPr lang="ru-RU"/>
        </a:p>
      </dgm:t>
    </dgm:pt>
    <dgm:pt modelId="{2DD65817-B88B-485F-BE8A-8DCABD8A66A4}">
      <dgm:prSet custT="1"/>
      <dgm:spPr/>
      <dgm:t>
        <a:bodyPr/>
        <a:lstStyle/>
        <a:p>
          <a:pPr rtl="0"/>
          <a:r>
            <a:rPr lang="ru-RU" sz="1800" b="0" i="0" dirty="0" smtClean="0"/>
            <a:t>Создать вкладку с функционалом для генерации фраз информатора при помощи </a:t>
          </a:r>
          <a:r>
            <a:rPr lang="en-US" sz="1800" b="0" i="0" dirty="0" err="1" smtClean="0"/>
            <a:t>Yandex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SpeechKit</a:t>
          </a:r>
          <a:r>
            <a:rPr lang="ru-RU" sz="1800" b="0" i="0" dirty="0" smtClean="0"/>
            <a:t>.</a:t>
          </a:r>
          <a:endParaRPr lang="ru-RU" sz="1800" dirty="0"/>
        </a:p>
      </dgm:t>
    </dgm:pt>
    <dgm:pt modelId="{D4CAA5E9-33C1-4468-A9B0-5FFA3A5FCB29}" type="parTrans" cxnId="{082B3135-7979-402E-A3D5-9ADB6E06E72E}">
      <dgm:prSet/>
      <dgm:spPr/>
      <dgm:t>
        <a:bodyPr/>
        <a:lstStyle/>
        <a:p>
          <a:endParaRPr lang="ru-RU"/>
        </a:p>
      </dgm:t>
    </dgm:pt>
    <dgm:pt modelId="{C2BCA706-46AF-4B3C-A47C-16DA2436DF0B}" type="sibTrans" cxnId="{082B3135-7979-402E-A3D5-9ADB6E06E72E}">
      <dgm:prSet/>
      <dgm:spPr/>
      <dgm:t>
        <a:bodyPr/>
        <a:lstStyle/>
        <a:p>
          <a:endParaRPr lang="ru-RU"/>
        </a:p>
      </dgm:t>
    </dgm:pt>
    <dgm:pt modelId="{844E5A44-6B68-4AA9-9E3C-1929C943ACEA}">
      <dgm:prSet custT="1"/>
      <dgm:spPr/>
      <dgm:t>
        <a:bodyPr/>
        <a:lstStyle/>
        <a:p>
          <a:pPr rtl="0"/>
          <a:r>
            <a:rPr lang="ru-RU" sz="1800" b="0" i="0" dirty="0" smtClean="0"/>
            <a:t>Возможно перевод в формат </a:t>
          </a:r>
          <a:r>
            <a:rPr lang="en-US" sz="1800" b="0" i="0" dirty="0" smtClean="0"/>
            <a:t>web</a:t>
          </a:r>
          <a:r>
            <a:rPr lang="ru-RU" sz="1800" b="0" i="0" dirty="0" smtClean="0"/>
            <a:t>-сервиса  с авторизацией пользователей, например, на </a:t>
          </a:r>
          <a:r>
            <a:rPr lang="en-US" sz="1800" b="0" i="0" dirty="0" err="1" smtClean="0"/>
            <a:t>django</a:t>
          </a:r>
          <a:r>
            <a:rPr lang="ru-RU" sz="1800" b="0" i="0" dirty="0" smtClean="0"/>
            <a:t>.</a:t>
          </a:r>
          <a:endParaRPr lang="ru-RU" sz="1800" b="0" i="0" dirty="0"/>
        </a:p>
      </dgm:t>
    </dgm:pt>
    <dgm:pt modelId="{B4069342-872E-4144-92E9-972A953C4469}" type="parTrans" cxnId="{B7A8A6CF-DAE6-42AD-AB44-DB9A71296F8D}">
      <dgm:prSet/>
      <dgm:spPr/>
      <dgm:t>
        <a:bodyPr/>
        <a:lstStyle/>
        <a:p>
          <a:endParaRPr lang="ru-RU"/>
        </a:p>
      </dgm:t>
    </dgm:pt>
    <dgm:pt modelId="{12C7316C-9E6A-4F84-A2E9-1AA0AF9E55F4}" type="sibTrans" cxnId="{B7A8A6CF-DAE6-42AD-AB44-DB9A71296F8D}">
      <dgm:prSet/>
      <dgm:spPr/>
      <dgm:t>
        <a:bodyPr/>
        <a:lstStyle/>
        <a:p>
          <a:endParaRPr lang="ru-RU"/>
        </a:p>
      </dgm:t>
    </dgm:pt>
    <dgm:pt modelId="{7AD77D6B-94BC-4538-A30D-C29A95A989E7}">
      <dgm:prSet custT="1"/>
      <dgm:spPr/>
      <dgm:t>
        <a:bodyPr/>
        <a:lstStyle/>
        <a:p>
          <a:pPr rtl="0"/>
          <a:r>
            <a:rPr lang="ru-RU" sz="2400" b="1" i="0" dirty="0" smtClean="0"/>
            <a:t>Планы по развитию</a:t>
          </a:r>
          <a:endParaRPr lang="ru-RU" sz="2400" b="1" i="0" dirty="0"/>
        </a:p>
      </dgm:t>
    </dgm:pt>
    <dgm:pt modelId="{E073280D-C24E-4866-8B51-6E5E045545C4}" type="parTrans" cxnId="{BBA3120E-D3C3-4179-8C1A-612BAD9891DA}">
      <dgm:prSet/>
      <dgm:spPr/>
      <dgm:t>
        <a:bodyPr/>
        <a:lstStyle/>
        <a:p>
          <a:endParaRPr lang="ru-RU"/>
        </a:p>
      </dgm:t>
    </dgm:pt>
    <dgm:pt modelId="{63D183D3-95A2-45B0-BB8A-218AE0951753}" type="sibTrans" cxnId="{BBA3120E-D3C3-4179-8C1A-612BAD9891DA}">
      <dgm:prSet/>
      <dgm:spPr/>
      <dgm:t>
        <a:bodyPr/>
        <a:lstStyle/>
        <a:p>
          <a:endParaRPr lang="ru-RU"/>
        </a:p>
      </dgm:t>
    </dgm:pt>
    <dgm:pt modelId="{4F09BBBE-2C61-4014-9637-7844700E3302}" type="pres">
      <dgm:prSet presAssocID="{2FE39B88-041F-40A0-A060-AD99F55FA241}" presName="linear" presStyleCnt="0">
        <dgm:presLayoutVars>
          <dgm:animLvl val="lvl"/>
          <dgm:resizeHandles val="exact"/>
        </dgm:presLayoutVars>
      </dgm:prSet>
      <dgm:spPr/>
    </dgm:pt>
    <dgm:pt modelId="{D2675075-E2DB-4C3A-93C5-BA81383135DF}" type="pres">
      <dgm:prSet presAssocID="{7AD77D6B-94BC-4538-A30D-C29A95A989E7}" presName="parentText" presStyleLbl="node1" presStyleIdx="0" presStyleCnt="4" custScaleY="3891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5E3DB7-40AD-4C30-9CCE-1C8F78947747}" type="pres">
      <dgm:prSet presAssocID="{63D183D3-95A2-45B0-BB8A-218AE0951753}" presName="spacer" presStyleCnt="0"/>
      <dgm:spPr/>
    </dgm:pt>
    <dgm:pt modelId="{82656C80-638C-44F6-A6BE-6F47170F1A19}" type="pres">
      <dgm:prSet presAssocID="{C9C28DE0-CBB7-4029-8FDB-C8AC3A288431}" presName="parentText" presStyleLbl="node1" presStyleIdx="1" presStyleCnt="4" custScaleX="92187" custScaleY="8303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A1D7A4-A14B-4DB0-9643-6FA2A84B2E7C}" type="pres">
      <dgm:prSet presAssocID="{D2B698B4-8375-4E2D-A92A-417388654442}" presName="spacer" presStyleCnt="0"/>
      <dgm:spPr/>
    </dgm:pt>
    <dgm:pt modelId="{65B3F8ED-DD6D-420C-B5B6-B655AF837A05}" type="pres">
      <dgm:prSet presAssocID="{2DD65817-B88B-485F-BE8A-8DCABD8A66A4}" presName="parentText" presStyleLbl="node1" presStyleIdx="2" presStyleCnt="4" custScaleX="92187" custScaleY="7210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3DD557-F7BB-4025-AA63-0F2A9313C834}" type="pres">
      <dgm:prSet presAssocID="{C2BCA706-46AF-4B3C-A47C-16DA2436DF0B}" presName="spacer" presStyleCnt="0"/>
      <dgm:spPr/>
    </dgm:pt>
    <dgm:pt modelId="{3C3F9B47-9F31-404D-B7B4-2A76FF3E45DB}" type="pres">
      <dgm:prSet presAssocID="{844E5A44-6B68-4AA9-9E3C-1929C943ACEA}" presName="parentText" presStyleLbl="node1" presStyleIdx="3" presStyleCnt="4" custScaleX="92187" custScaleY="84143" custLinFactY="122888" custLinFactNeighborX="0" custLinFactNeighborY="2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0737535-D9F3-458E-9486-79A8DCEA2BC9}" type="presOf" srcId="{844E5A44-6B68-4AA9-9E3C-1929C943ACEA}" destId="{3C3F9B47-9F31-404D-B7B4-2A76FF3E45DB}" srcOrd="0" destOrd="0" presId="urn:microsoft.com/office/officeart/2005/8/layout/vList2"/>
    <dgm:cxn modelId="{375CFC47-E67A-4BB7-81E9-21DDFBB3C9E9}" type="presOf" srcId="{2FE39B88-041F-40A0-A060-AD99F55FA241}" destId="{4F09BBBE-2C61-4014-9637-7844700E3302}" srcOrd="0" destOrd="0" presId="urn:microsoft.com/office/officeart/2005/8/layout/vList2"/>
    <dgm:cxn modelId="{E66872C4-BC6D-4225-BFB9-20C448A1EFEE}" srcId="{2FE39B88-041F-40A0-A060-AD99F55FA241}" destId="{C9C28DE0-CBB7-4029-8FDB-C8AC3A288431}" srcOrd="1" destOrd="0" parTransId="{D191AD97-F17E-417A-934E-A70FBB2EFD33}" sibTransId="{D2B698B4-8375-4E2D-A92A-417388654442}"/>
    <dgm:cxn modelId="{B7A8A6CF-DAE6-42AD-AB44-DB9A71296F8D}" srcId="{2FE39B88-041F-40A0-A060-AD99F55FA241}" destId="{844E5A44-6B68-4AA9-9E3C-1929C943ACEA}" srcOrd="3" destOrd="0" parTransId="{B4069342-872E-4144-92E9-972A953C4469}" sibTransId="{12C7316C-9E6A-4F84-A2E9-1AA0AF9E55F4}"/>
    <dgm:cxn modelId="{040049A3-AE37-4064-A440-09BE6B29F246}" type="presOf" srcId="{2DD65817-B88B-485F-BE8A-8DCABD8A66A4}" destId="{65B3F8ED-DD6D-420C-B5B6-B655AF837A05}" srcOrd="0" destOrd="0" presId="urn:microsoft.com/office/officeart/2005/8/layout/vList2"/>
    <dgm:cxn modelId="{428D82D0-A6D5-4B7F-B49E-4AFF2ADD43CE}" type="presOf" srcId="{7AD77D6B-94BC-4538-A30D-C29A95A989E7}" destId="{D2675075-E2DB-4C3A-93C5-BA81383135DF}" srcOrd="0" destOrd="0" presId="urn:microsoft.com/office/officeart/2005/8/layout/vList2"/>
    <dgm:cxn modelId="{BBA3120E-D3C3-4179-8C1A-612BAD9891DA}" srcId="{2FE39B88-041F-40A0-A060-AD99F55FA241}" destId="{7AD77D6B-94BC-4538-A30D-C29A95A989E7}" srcOrd="0" destOrd="0" parTransId="{E073280D-C24E-4866-8B51-6E5E045545C4}" sibTransId="{63D183D3-95A2-45B0-BB8A-218AE0951753}"/>
    <dgm:cxn modelId="{660C9001-69E1-4518-88E7-A8FD0C244A23}" type="presOf" srcId="{C9C28DE0-CBB7-4029-8FDB-C8AC3A288431}" destId="{82656C80-638C-44F6-A6BE-6F47170F1A19}" srcOrd="0" destOrd="0" presId="urn:microsoft.com/office/officeart/2005/8/layout/vList2"/>
    <dgm:cxn modelId="{082B3135-7979-402E-A3D5-9ADB6E06E72E}" srcId="{2FE39B88-041F-40A0-A060-AD99F55FA241}" destId="{2DD65817-B88B-485F-BE8A-8DCABD8A66A4}" srcOrd="2" destOrd="0" parTransId="{D4CAA5E9-33C1-4468-A9B0-5FFA3A5FCB29}" sibTransId="{C2BCA706-46AF-4B3C-A47C-16DA2436DF0B}"/>
    <dgm:cxn modelId="{256E7DB1-7F6B-4021-A541-615D254F5432}" type="presParOf" srcId="{4F09BBBE-2C61-4014-9637-7844700E3302}" destId="{D2675075-E2DB-4C3A-93C5-BA81383135DF}" srcOrd="0" destOrd="0" presId="urn:microsoft.com/office/officeart/2005/8/layout/vList2"/>
    <dgm:cxn modelId="{B1E5DE79-E324-4771-A5D9-DC5E865EE6FE}" type="presParOf" srcId="{4F09BBBE-2C61-4014-9637-7844700E3302}" destId="{E95E3DB7-40AD-4C30-9CCE-1C8F78947747}" srcOrd="1" destOrd="0" presId="urn:microsoft.com/office/officeart/2005/8/layout/vList2"/>
    <dgm:cxn modelId="{E7A808D7-F951-4C59-8810-D42D24581973}" type="presParOf" srcId="{4F09BBBE-2C61-4014-9637-7844700E3302}" destId="{82656C80-638C-44F6-A6BE-6F47170F1A19}" srcOrd="2" destOrd="0" presId="urn:microsoft.com/office/officeart/2005/8/layout/vList2"/>
    <dgm:cxn modelId="{AFF785E7-0093-4EC9-A6BC-AD76A380626A}" type="presParOf" srcId="{4F09BBBE-2C61-4014-9637-7844700E3302}" destId="{99A1D7A4-A14B-4DB0-9643-6FA2A84B2E7C}" srcOrd="3" destOrd="0" presId="urn:microsoft.com/office/officeart/2005/8/layout/vList2"/>
    <dgm:cxn modelId="{B12CF8F7-2A58-48A6-99FB-BA7EEFE88C67}" type="presParOf" srcId="{4F09BBBE-2C61-4014-9637-7844700E3302}" destId="{65B3F8ED-DD6D-420C-B5B6-B655AF837A05}" srcOrd="4" destOrd="0" presId="urn:microsoft.com/office/officeart/2005/8/layout/vList2"/>
    <dgm:cxn modelId="{C2C8E9FE-5B3F-4F59-AB0D-69FA0E13A579}" type="presParOf" srcId="{4F09BBBE-2C61-4014-9637-7844700E3302}" destId="{AA3DD557-F7BB-4025-AA63-0F2A9313C834}" srcOrd="5" destOrd="0" presId="urn:microsoft.com/office/officeart/2005/8/layout/vList2"/>
    <dgm:cxn modelId="{CB5BB347-64F1-46D0-B2E6-A0C44A80FA66}" type="presParOf" srcId="{4F09BBBE-2C61-4014-9637-7844700E3302}" destId="{3C3F9B47-9F31-404D-B7B4-2A76FF3E45DB}" srcOrd="6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052EAD-79B9-4A52-80BE-02D95A26F832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76F02714-46ED-493E-AE16-6887C417C08B}">
      <dgm:prSet custT="1"/>
      <dgm:spPr/>
      <dgm:t>
        <a:bodyPr/>
        <a:lstStyle/>
        <a:p>
          <a:pPr rtl="0"/>
          <a:r>
            <a:rPr lang="ru-RU" sz="2400" b="1" i="0" dirty="0" smtClean="0"/>
            <a:t>Вывод</a:t>
          </a:r>
          <a:endParaRPr lang="ru-RU" sz="2400" b="1" i="0" dirty="0"/>
        </a:p>
      </dgm:t>
    </dgm:pt>
    <dgm:pt modelId="{69B5EAFD-8DF9-4704-8513-6137A561E90C}" type="parTrans" cxnId="{2B192166-197F-4D21-8980-84E533F0EC9E}">
      <dgm:prSet/>
      <dgm:spPr/>
      <dgm:t>
        <a:bodyPr/>
        <a:lstStyle/>
        <a:p>
          <a:endParaRPr lang="ru-RU"/>
        </a:p>
      </dgm:t>
    </dgm:pt>
    <dgm:pt modelId="{9E45B5C1-6F78-41E9-A361-59772555DB4E}" type="sibTrans" cxnId="{2B192166-197F-4D21-8980-84E533F0EC9E}">
      <dgm:prSet/>
      <dgm:spPr/>
      <dgm:t>
        <a:bodyPr/>
        <a:lstStyle/>
        <a:p>
          <a:endParaRPr lang="ru-RU"/>
        </a:p>
      </dgm:t>
    </dgm:pt>
    <dgm:pt modelId="{FD50BB4F-B2F8-41E6-9B68-C9C3D26A620B}">
      <dgm:prSet custT="1"/>
      <dgm:spPr/>
      <dgm:t>
        <a:bodyPr/>
        <a:lstStyle/>
        <a:p>
          <a:pPr rtl="0"/>
          <a:r>
            <a:rPr lang="ru-RU" sz="1800" b="0" i="0" dirty="0" smtClean="0"/>
            <a:t>Поставленные цели были реализованы: автоматизация процесса </a:t>
          </a:r>
          <a:r>
            <a:rPr lang="ru-RU" sz="1800" b="0" i="0" dirty="0" err="1" smtClean="0"/>
            <a:t>обзвона</a:t>
          </a:r>
          <a:r>
            <a:rPr lang="ru-RU" sz="1800" b="0" i="0" dirty="0" smtClean="0"/>
            <a:t> и создания статистической отчетности, возможность выполнения обычным пользователем.</a:t>
          </a:r>
          <a:endParaRPr lang="ru-RU" sz="1800" b="0" i="0" dirty="0"/>
        </a:p>
      </dgm:t>
    </dgm:pt>
    <dgm:pt modelId="{46B8250C-B519-42A7-B932-475E0D6EEC08}" type="parTrans" cxnId="{F28A8626-FD6B-45E7-9696-ACD0D6CE5345}">
      <dgm:prSet/>
      <dgm:spPr/>
      <dgm:t>
        <a:bodyPr/>
        <a:lstStyle/>
        <a:p>
          <a:endParaRPr lang="ru-RU"/>
        </a:p>
      </dgm:t>
    </dgm:pt>
    <dgm:pt modelId="{95F124ED-89A1-40CE-A75F-E0D38BA3DBB9}" type="sibTrans" cxnId="{F28A8626-FD6B-45E7-9696-ACD0D6CE5345}">
      <dgm:prSet/>
      <dgm:spPr/>
      <dgm:t>
        <a:bodyPr/>
        <a:lstStyle/>
        <a:p>
          <a:endParaRPr lang="ru-RU"/>
        </a:p>
      </dgm:t>
    </dgm:pt>
    <dgm:pt modelId="{D30EA97A-2042-44D2-BC50-9A401B59B341}" type="pres">
      <dgm:prSet presAssocID="{D3052EAD-79B9-4A52-80BE-02D95A26F832}" presName="linear" presStyleCnt="0">
        <dgm:presLayoutVars>
          <dgm:animLvl val="lvl"/>
          <dgm:resizeHandles val="exact"/>
        </dgm:presLayoutVars>
      </dgm:prSet>
      <dgm:spPr/>
    </dgm:pt>
    <dgm:pt modelId="{32F35816-6C16-4D3A-87FC-2922F2FC1F15}" type="pres">
      <dgm:prSet presAssocID="{76F02714-46ED-493E-AE16-6887C417C08B}" presName="parentText" presStyleLbl="node1" presStyleIdx="0" presStyleCnt="2" custScaleY="93153" custLinFactY="-164395" custLinFactNeighborY="-200000">
        <dgm:presLayoutVars>
          <dgm:chMax val="0"/>
          <dgm:bulletEnabled val="1"/>
        </dgm:presLayoutVars>
      </dgm:prSet>
      <dgm:spPr/>
    </dgm:pt>
    <dgm:pt modelId="{C1E045F8-2011-4B91-AEA3-EF0316E16F73}" type="pres">
      <dgm:prSet presAssocID="{9E45B5C1-6F78-41E9-A361-59772555DB4E}" presName="spacer" presStyleCnt="0"/>
      <dgm:spPr/>
    </dgm:pt>
    <dgm:pt modelId="{D0285DAC-4717-4E95-9642-29E740F93A38}" type="pres">
      <dgm:prSet presAssocID="{FD50BB4F-B2F8-41E6-9B68-C9C3D26A620B}" presName="parentText" presStyleLbl="node1" presStyleIdx="1" presStyleCnt="2" custScaleX="96694" custScaleY="17269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B192166-197F-4D21-8980-84E533F0EC9E}" srcId="{D3052EAD-79B9-4A52-80BE-02D95A26F832}" destId="{76F02714-46ED-493E-AE16-6887C417C08B}" srcOrd="0" destOrd="0" parTransId="{69B5EAFD-8DF9-4704-8513-6137A561E90C}" sibTransId="{9E45B5C1-6F78-41E9-A361-59772555DB4E}"/>
    <dgm:cxn modelId="{B9EC29D3-EE53-4E4D-8887-834BCFFDECFA}" type="presOf" srcId="{FD50BB4F-B2F8-41E6-9B68-C9C3D26A620B}" destId="{D0285DAC-4717-4E95-9642-29E740F93A38}" srcOrd="0" destOrd="0" presId="urn:microsoft.com/office/officeart/2005/8/layout/vList2"/>
    <dgm:cxn modelId="{F28A8626-FD6B-45E7-9696-ACD0D6CE5345}" srcId="{D3052EAD-79B9-4A52-80BE-02D95A26F832}" destId="{FD50BB4F-B2F8-41E6-9B68-C9C3D26A620B}" srcOrd="1" destOrd="0" parTransId="{46B8250C-B519-42A7-B932-475E0D6EEC08}" sibTransId="{95F124ED-89A1-40CE-A75F-E0D38BA3DBB9}"/>
    <dgm:cxn modelId="{9782F71D-8F6B-4BE0-8DF8-4BB7EBCC9EA0}" type="presOf" srcId="{D3052EAD-79B9-4A52-80BE-02D95A26F832}" destId="{D30EA97A-2042-44D2-BC50-9A401B59B341}" srcOrd="0" destOrd="0" presId="urn:microsoft.com/office/officeart/2005/8/layout/vList2"/>
    <dgm:cxn modelId="{9CE60601-2F92-4247-B42F-7FD807CA790D}" type="presOf" srcId="{76F02714-46ED-493E-AE16-6887C417C08B}" destId="{32F35816-6C16-4D3A-87FC-2922F2FC1F15}" srcOrd="0" destOrd="0" presId="urn:microsoft.com/office/officeart/2005/8/layout/vList2"/>
    <dgm:cxn modelId="{8DF3BACE-DE67-4928-AC9C-8B84BE218127}" type="presParOf" srcId="{D30EA97A-2042-44D2-BC50-9A401B59B341}" destId="{32F35816-6C16-4D3A-87FC-2922F2FC1F15}" srcOrd="0" destOrd="0" presId="urn:microsoft.com/office/officeart/2005/8/layout/vList2"/>
    <dgm:cxn modelId="{30CC2C8E-512E-4234-91CF-132997C99277}" type="presParOf" srcId="{D30EA97A-2042-44D2-BC50-9A401B59B341}" destId="{C1E045F8-2011-4B91-AEA3-EF0316E16F73}" srcOrd="1" destOrd="0" presId="urn:microsoft.com/office/officeart/2005/8/layout/vList2"/>
    <dgm:cxn modelId="{A6C9228C-35CD-41DD-9F12-A04FE003DFF7}" type="presParOf" srcId="{D30EA97A-2042-44D2-BC50-9A401B59B341}" destId="{D0285DAC-4717-4E95-9642-29E740F93A38}" srcOrd="2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diagramQuickStyle" Target="../diagrams/quickStyle5.xml"/><Relationship Id="rId5" Type="http://schemas.openxmlformats.org/officeDocument/2006/relationships/diagramData" Target="../diagrams/data4.xml"/><Relationship Id="rId10" Type="http://schemas.openxmlformats.org/officeDocument/2006/relationships/diagramLayout" Target="../diagrams/layout5.xml"/><Relationship Id="rId4" Type="http://schemas.openxmlformats.org/officeDocument/2006/relationships/image" Target="../media/image10.png"/><Relationship Id="rId9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" name="Схема 11"/>
          <p:cNvGraphicFramePr/>
          <p:nvPr/>
        </p:nvGraphicFramePr>
        <p:xfrm>
          <a:off x="4524364" y="1428736"/>
          <a:ext cx="7358114" cy="492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9521" y="1428736"/>
            <a:ext cx="3990323" cy="492922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Схема 10"/>
          <p:cNvGraphicFramePr/>
          <p:nvPr/>
        </p:nvGraphicFramePr>
        <p:xfrm>
          <a:off x="523836" y="3000372"/>
          <a:ext cx="9858444" cy="3702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Схема 9"/>
          <p:cNvGraphicFramePr/>
          <p:nvPr/>
        </p:nvGraphicFramePr>
        <p:xfrm>
          <a:off x="523836" y="1285860"/>
          <a:ext cx="9787006" cy="178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Паркин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Михаил Юрьевич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Ведущий инженер сектора администрирования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ПАО «ТНС </a:t>
            </a: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энерго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Кубань»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parkfes@bk.ru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 smtClean="0"/>
              <a:t>"Автоинформирование клиентов из заданного списка посредством сервера Asterisk"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err="1" smtClean="0">
                <a:latin typeface="Roboto"/>
                <a:ea typeface="Roboto"/>
                <a:cs typeface="Roboto"/>
                <a:sym typeface="Roboto"/>
              </a:rPr>
              <a:t>Паркин</a:t>
            </a:r>
            <a:r>
              <a:rPr lang="ru-RU" smtClean="0">
                <a:latin typeface="Roboto"/>
                <a:ea typeface="Roboto"/>
                <a:cs typeface="Roboto"/>
                <a:sym typeface="Roboto"/>
              </a:rPr>
              <a:t> Михаил Юрьевич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Ведущий инженер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сектора администрирования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666976" y="3786190"/>
            <a:ext cx="6962230" cy="1785950"/>
            <a:chOff x="639205" y="-395392"/>
            <a:chExt cx="6444122" cy="1923960"/>
          </a:xfrm>
        </p:grpSpPr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39205" y="686768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05327" y="841363"/>
              <a:ext cx="6378000" cy="556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" name="Google Shape;209;p24"/>
          <p:cNvSpPr/>
          <p:nvPr/>
        </p:nvSpPr>
        <p:spPr>
          <a:xfrm rot="5400000">
            <a:off x="6063316" y="4461817"/>
            <a:ext cx="188981" cy="409364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Автоматизировать процесс информирования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клиентов о задолженностях</a:t>
            </a:r>
            <a:endParaRPr sz="24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Автоматизировать создание отчётности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о выполненных звонках</a:t>
            </a:r>
            <a:endParaRPr sz="24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Предоставить возможность выполнения задачи </a:t>
            </a:r>
            <a:endParaRPr lang="en-US" sz="24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пользователям, а не сотрудникам отдела 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IT</a:t>
            </a:r>
            <a:endParaRPr sz="24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2381224" y="1516010"/>
            <a:ext cx="6752945" cy="2198742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Изначально был набор </a:t>
            </a:r>
            <a:r>
              <a:rPr lang="ru-RU" sz="1800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скриптов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-US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bash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Было необходимо должным образом подготовить </a:t>
            </a:r>
            <a:endParaRPr lang="en-US" sz="1800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csv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-файл со списком клиентов, скопировать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на сервер </a:t>
            </a:r>
            <a:r>
              <a:rPr lang="en-US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Asterisk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ru-RU" sz="1800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скриптом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загрузить в БД,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в зависимости от количества записей, несколько дней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 утрам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запускать </a:t>
            </a:r>
            <a:r>
              <a:rPr lang="ru-RU" sz="1800" b="0" i="0" u="none" strike="noStrike" cap="none" dirty="0" err="1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скрипт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создания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call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файлов.</a:t>
            </a:r>
            <a:endParaRPr sz="18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2381224" y="3929067"/>
            <a:ext cx="6752945" cy="142876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До курса,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изучал по статьям в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интернете.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Было желание написать приложение для подключения к конкретной сессии пользователей по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RDP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endParaRPr lang="en-US" sz="18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не используя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cmd</a:t>
            </a:r>
            <a:r>
              <a:rPr lang="en-US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381224" y="5516019"/>
            <a:ext cx="675294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Написание проекта заняло около </a:t>
            </a: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двух недель.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Примерно 20 часов.</a:t>
            </a:r>
            <a:endParaRPr sz="18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цифр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98429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Графический интерфейс: 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PyQt5</a:t>
            </a:r>
            <a:endParaRPr lang="ru-RU" sz="2400" b="0" i="0" u="none" strike="noStrike" cap="none" dirty="0" smtClean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71462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Работа с файлами на сервере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linux</a:t>
            </a:r>
            <a:r>
              <a:rPr lang="en-US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: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Paramiko</a:t>
            </a:r>
            <a:endParaRPr lang="en-US" sz="2400" dirty="0" smtClean="0">
              <a:solidFill>
                <a:srgbClr val="3F3F3F"/>
              </a:solidFill>
              <a:latin typeface="+mn-lt"/>
              <a:ea typeface="Roboto" charset="0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78619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Экспорт отчетов  в </a:t>
            </a:r>
            <a:r>
              <a:rPr lang="en-US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Excel: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xlsxwriter</a:t>
            </a:r>
            <a:endParaRPr lang="en-US" sz="2400" dirty="0" smtClean="0">
              <a:solidFill>
                <a:srgbClr val="3F3F3F"/>
              </a:solidFill>
              <a:latin typeface="+mn-lt"/>
              <a:ea typeface="Roboto" charset="0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09918" y="250030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78;p27"/>
          <p:cNvSpPr/>
          <p:nvPr/>
        </p:nvSpPr>
        <p:spPr>
          <a:xfrm>
            <a:off x="3095604" y="4929198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Работа с СУБД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MySQL</a:t>
            </a:r>
            <a:r>
              <a:rPr lang="en-US" sz="2400" dirty="0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: </a:t>
            </a:r>
            <a:r>
              <a:rPr lang="en-US" sz="2400" dirty="0" err="1" smtClean="0">
                <a:solidFill>
                  <a:srgbClr val="3F3F3F"/>
                </a:solidFill>
                <a:latin typeface="+mn-lt"/>
                <a:ea typeface="Roboto" charset="0"/>
                <a:cs typeface="Roboto"/>
                <a:sym typeface="Roboto"/>
              </a:rPr>
              <a:t>mysql.connector</a:t>
            </a:r>
            <a:endParaRPr lang="en-US" sz="2400" dirty="0" smtClean="0">
              <a:solidFill>
                <a:srgbClr val="3F3F3F"/>
              </a:solidFill>
              <a:latin typeface="+mn-lt"/>
              <a:ea typeface="Roboto" charset="0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4310050" y="1571612"/>
          <a:ext cx="7715304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6646" y="1571612"/>
            <a:ext cx="4064029" cy="4714908"/>
          </a:xfrm>
          <a:prstGeom prst="rect">
            <a:avLst/>
          </a:prstGeom>
          <a:noFill/>
          <a:ln w="3175" cmpd="sng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4310050" y="1571612"/>
          <a:ext cx="7715304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6646" y="1571612"/>
            <a:ext cx="4087802" cy="4929222"/>
          </a:xfrm>
          <a:prstGeom prst="rect">
            <a:avLst/>
          </a:prstGeom>
          <a:noFill/>
          <a:ln w="3175" cmpd="dbl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524</Words>
  <PresentationFormat>Произвольный</PresentationFormat>
  <Paragraphs>87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Roboto</vt:lpstr>
      <vt:lpstr>Avenir</vt:lpstr>
      <vt:lpstr>Times New Roman</vt:lpstr>
      <vt:lpstr>Constantia</vt:lpstr>
      <vt:lpstr>Calibri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root</dc:creator>
  <cp:lastModifiedBy>Пользователь Windows</cp:lastModifiedBy>
  <cp:revision>57</cp:revision>
  <dcterms:modified xsi:type="dcterms:W3CDTF">2022-02-22T18:25:46Z</dcterms:modified>
</cp:coreProperties>
</file>